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4"/>
  </p:notesMasterIdLst>
  <p:handoutMasterIdLst>
    <p:handoutMasterId r:id="rId25"/>
  </p:handoutMasterIdLst>
  <p:sldIdLst>
    <p:sldId id="257" r:id="rId5"/>
    <p:sldId id="336" r:id="rId6"/>
    <p:sldId id="335" r:id="rId7"/>
    <p:sldId id="355" r:id="rId8"/>
    <p:sldId id="337" r:id="rId9"/>
    <p:sldId id="339" r:id="rId10"/>
    <p:sldId id="338" r:id="rId11"/>
    <p:sldId id="354" r:id="rId12"/>
    <p:sldId id="344" r:id="rId13"/>
    <p:sldId id="345" r:id="rId14"/>
    <p:sldId id="353" r:id="rId15"/>
    <p:sldId id="346" r:id="rId16"/>
    <p:sldId id="347" r:id="rId17"/>
    <p:sldId id="351" r:id="rId18"/>
    <p:sldId id="343" r:id="rId19"/>
    <p:sldId id="356" r:id="rId20"/>
    <p:sldId id="340" r:id="rId21"/>
    <p:sldId id="341" r:id="rId22"/>
    <p:sldId id="342" r:id="rId23"/>
  </p:sldIdLst>
  <p:sldSz cx="12192000" cy="6858000"/>
  <p:notesSz cx="6805613" cy="99393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E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723" autoAdjust="0"/>
    <p:restoredTop sz="82709" autoAdjust="0"/>
  </p:normalViewPr>
  <p:slideViewPr>
    <p:cSldViewPr snapToGrid="0">
      <p:cViewPr varScale="1">
        <p:scale>
          <a:sx n="114" d="100"/>
          <a:sy n="114" d="100"/>
        </p:scale>
        <p:origin x="-264" y="-108"/>
      </p:cViewPr>
      <p:guideLst>
        <p:guide orient="horz" pos="2160"/>
        <p:guide pos="3840"/>
      </p:guideLst>
    </p:cSldViewPr>
  </p:slideViewPr>
  <p:notesTextViewPr>
    <p:cViewPr>
      <p:scale>
        <a:sx n="3" d="2"/>
        <a:sy n="3" d="2"/>
      </p:scale>
      <p:origin x="0" y="0"/>
    </p:cViewPr>
  </p:notesTextViewPr>
  <p:sorterViewPr>
    <p:cViewPr>
      <p:scale>
        <a:sx n="100" d="100"/>
        <a:sy n="100" d="100"/>
      </p:scale>
      <p:origin x="0" y="0"/>
    </p:cViewPr>
  </p:sorterViewPr>
  <p:notesViewPr>
    <p:cSldViewPr snapToGrid="0">
      <p:cViewPr varScale="1">
        <p:scale>
          <a:sx n="90" d="100"/>
          <a:sy n="90" d="100"/>
        </p:scale>
        <p:origin x="3510" y="9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099" cy="498693"/>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sz="quarter" idx="1"/>
          </p:nvPr>
        </p:nvSpPr>
        <p:spPr>
          <a:xfrm>
            <a:off x="3854939" y="0"/>
            <a:ext cx="2949099" cy="498693"/>
          </a:xfrm>
          <a:prstGeom prst="rect">
            <a:avLst/>
          </a:prstGeom>
        </p:spPr>
        <p:txBody>
          <a:bodyPr vert="horz" lIns="91440" tIns="45720" rIns="91440" bIns="45720" rtlCol="0"/>
          <a:lstStyle>
            <a:lvl1pPr algn="r">
              <a:defRPr sz="1200"/>
            </a:lvl1pPr>
          </a:lstStyle>
          <a:p>
            <a:fld id="{D12BD8AC-2F63-44AB-896A-30469F20E3A5}" type="datetimeFigureOut">
              <a:rPr lang="en-NZ" smtClean="0"/>
              <a:t>26/07/2019</a:t>
            </a:fld>
            <a:endParaRPr lang="en-NZ"/>
          </a:p>
        </p:txBody>
      </p:sp>
      <p:sp>
        <p:nvSpPr>
          <p:cNvPr id="4" name="Footer Placeholder 3"/>
          <p:cNvSpPr>
            <a:spLocks noGrp="1"/>
          </p:cNvSpPr>
          <p:nvPr>
            <p:ph type="ftr" sz="quarter" idx="2"/>
          </p:nvPr>
        </p:nvSpPr>
        <p:spPr>
          <a:xfrm>
            <a:off x="0" y="9440647"/>
            <a:ext cx="2949099" cy="498692"/>
          </a:xfrm>
          <a:prstGeom prst="rect">
            <a:avLst/>
          </a:prstGeom>
        </p:spPr>
        <p:txBody>
          <a:bodyPr vert="horz" lIns="91440" tIns="45720" rIns="91440" bIns="45720" rtlCol="0" anchor="b"/>
          <a:lstStyle>
            <a:lvl1pPr algn="l">
              <a:defRPr sz="1200"/>
            </a:lvl1pPr>
          </a:lstStyle>
          <a:p>
            <a:endParaRPr lang="en-NZ"/>
          </a:p>
        </p:txBody>
      </p:sp>
      <p:sp>
        <p:nvSpPr>
          <p:cNvPr id="5" name="Slide Number Placeholder 4"/>
          <p:cNvSpPr>
            <a:spLocks noGrp="1"/>
          </p:cNvSpPr>
          <p:nvPr>
            <p:ph type="sldNum" sz="quarter" idx="3"/>
          </p:nvPr>
        </p:nvSpPr>
        <p:spPr>
          <a:xfrm>
            <a:off x="3854939" y="9440647"/>
            <a:ext cx="2949099" cy="498692"/>
          </a:xfrm>
          <a:prstGeom prst="rect">
            <a:avLst/>
          </a:prstGeom>
        </p:spPr>
        <p:txBody>
          <a:bodyPr vert="horz" lIns="91440" tIns="45720" rIns="91440" bIns="45720" rtlCol="0" anchor="b"/>
          <a:lstStyle>
            <a:lvl1pPr algn="r">
              <a:defRPr sz="1200"/>
            </a:lvl1pPr>
          </a:lstStyle>
          <a:p>
            <a:fld id="{87530E78-F83A-4270-808E-F82D0DA93513}" type="slidenum">
              <a:rPr lang="en-NZ" smtClean="0"/>
              <a:t>‹#›</a:t>
            </a:fld>
            <a:endParaRPr lang="en-NZ"/>
          </a:p>
        </p:txBody>
      </p:sp>
    </p:spTree>
    <p:extLst>
      <p:ext uri="{BB962C8B-B14F-4D97-AF65-F5344CB8AC3E}">
        <p14:creationId xmlns:p14="http://schemas.microsoft.com/office/powerpoint/2010/main" val="39658356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099" cy="498693"/>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idx="1"/>
          </p:nvPr>
        </p:nvSpPr>
        <p:spPr>
          <a:xfrm>
            <a:off x="3854939" y="0"/>
            <a:ext cx="2949099" cy="498693"/>
          </a:xfrm>
          <a:prstGeom prst="rect">
            <a:avLst/>
          </a:prstGeom>
        </p:spPr>
        <p:txBody>
          <a:bodyPr vert="horz" lIns="91440" tIns="45720" rIns="91440" bIns="45720" rtlCol="0"/>
          <a:lstStyle>
            <a:lvl1pPr algn="r">
              <a:defRPr sz="1200"/>
            </a:lvl1pPr>
          </a:lstStyle>
          <a:p>
            <a:fld id="{FF143BB1-1DFA-4C4D-B967-4B42F189F1CD}" type="datetimeFigureOut">
              <a:rPr lang="en-NZ" smtClean="0"/>
              <a:t>26/07/2019</a:t>
            </a:fld>
            <a:endParaRPr lang="en-NZ"/>
          </a:p>
        </p:txBody>
      </p:sp>
      <p:sp>
        <p:nvSpPr>
          <p:cNvPr id="4" name="Slide Image Placeholder 3"/>
          <p:cNvSpPr>
            <a:spLocks noGrp="1" noRot="1" noChangeAspect="1"/>
          </p:cNvSpPr>
          <p:nvPr>
            <p:ph type="sldImg" idx="2"/>
          </p:nvPr>
        </p:nvSpPr>
        <p:spPr>
          <a:xfrm>
            <a:off x="422275" y="1243013"/>
            <a:ext cx="5961063" cy="3354387"/>
          </a:xfrm>
          <a:prstGeom prst="rect">
            <a:avLst/>
          </a:prstGeom>
          <a:noFill/>
          <a:ln w="12700">
            <a:solidFill>
              <a:prstClr val="black"/>
            </a:solidFill>
          </a:ln>
        </p:spPr>
        <p:txBody>
          <a:bodyPr vert="horz" lIns="91440" tIns="45720" rIns="91440" bIns="45720" rtlCol="0" anchor="ctr"/>
          <a:lstStyle/>
          <a:p>
            <a:endParaRPr lang="en-NZ"/>
          </a:p>
        </p:txBody>
      </p:sp>
      <p:sp>
        <p:nvSpPr>
          <p:cNvPr id="5" name="Notes Placeholder 4"/>
          <p:cNvSpPr>
            <a:spLocks noGrp="1"/>
          </p:cNvSpPr>
          <p:nvPr>
            <p:ph type="body" sz="quarter" idx="3"/>
          </p:nvPr>
        </p:nvSpPr>
        <p:spPr>
          <a:xfrm>
            <a:off x="680562" y="4783307"/>
            <a:ext cx="5444490" cy="3913614"/>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6" name="Footer Placeholder 5"/>
          <p:cNvSpPr>
            <a:spLocks noGrp="1"/>
          </p:cNvSpPr>
          <p:nvPr>
            <p:ph type="ftr" sz="quarter" idx="4"/>
          </p:nvPr>
        </p:nvSpPr>
        <p:spPr>
          <a:xfrm>
            <a:off x="0" y="9440647"/>
            <a:ext cx="2949099" cy="498692"/>
          </a:xfrm>
          <a:prstGeom prst="rect">
            <a:avLst/>
          </a:prstGeom>
        </p:spPr>
        <p:txBody>
          <a:bodyPr vert="horz" lIns="91440" tIns="45720" rIns="91440" bIns="45720" rtlCol="0" anchor="b"/>
          <a:lstStyle>
            <a:lvl1pPr algn="l">
              <a:defRPr sz="1200"/>
            </a:lvl1pPr>
          </a:lstStyle>
          <a:p>
            <a:endParaRPr lang="en-NZ"/>
          </a:p>
        </p:txBody>
      </p:sp>
      <p:sp>
        <p:nvSpPr>
          <p:cNvPr id="7" name="Slide Number Placeholder 6"/>
          <p:cNvSpPr>
            <a:spLocks noGrp="1"/>
          </p:cNvSpPr>
          <p:nvPr>
            <p:ph type="sldNum" sz="quarter" idx="5"/>
          </p:nvPr>
        </p:nvSpPr>
        <p:spPr>
          <a:xfrm>
            <a:off x="3854939" y="9440647"/>
            <a:ext cx="2949099" cy="498692"/>
          </a:xfrm>
          <a:prstGeom prst="rect">
            <a:avLst/>
          </a:prstGeom>
        </p:spPr>
        <p:txBody>
          <a:bodyPr vert="horz" lIns="91440" tIns="45720" rIns="91440" bIns="45720" rtlCol="0" anchor="b"/>
          <a:lstStyle>
            <a:lvl1pPr algn="r">
              <a:defRPr sz="1200"/>
            </a:lvl1pPr>
          </a:lstStyle>
          <a:p>
            <a:fld id="{C56F4070-A847-4939-B2D4-5E103523FFD8}" type="slidenum">
              <a:rPr lang="en-NZ" smtClean="0"/>
              <a:t>‹#›</a:t>
            </a:fld>
            <a:endParaRPr lang="en-NZ"/>
          </a:p>
        </p:txBody>
      </p:sp>
    </p:spTree>
    <p:extLst>
      <p:ext uri="{BB962C8B-B14F-4D97-AF65-F5344CB8AC3E}">
        <p14:creationId xmlns:p14="http://schemas.microsoft.com/office/powerpoint/2010/main" val="5123644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C56F4070-A847-4939-B2D4-5E103523FFD8}" type="slidenum">
              <a:rPr lang="en-NZ" smtClean="0"/>
              <a:t>1</a:t>
            </a:fld>
            <a:endParaRPr lang="en-NZ"/>
          </a:p>
        </p:txBody>
      </p:sp>
    </p:spTree>
    <p:extLst>
      <p:ext uri="{BB962C8B-B14F-4D97-AF65-F5344CB8AC3E}">
        <p14:creationId xmlns:p14="http://schemas.microsoft.com/office/powerpoint/2010/main" val="1291457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C56F4070-A847-4939-B2D4-5E103523FFD8}" type="slidenum">
              <a:rPr lang="en-NZ" smtClean="0"/>
              <a:t>10</a:t>
            </a:fld>
            <a:endParaRPr lang="en-NZ"/>
          </a:p>
        </p:txBody>
      </p:sp>
    </p:spTree>
    <p:extLst>
      <p:ext uri="{BB962C8B-B14F-4D97-AF65-F5344CB8AC3E}">
        <p14:creationId xmlns:p14="http://schemas.microsoft.com/office/powerpoint/2010/main" val="25980150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C56F4070-A847-4939-B2D4-5E103523FFD8}" type="slidenum">
              <a:rPr lang="en-NZ" smtClean="0"/>
              <a:t>11</a:t>
            </a:fld>
            <a:endParaRPr lang="en-NZ"/>
          </a:p>
        </p:txBody>
      </p:sp>
    </p:spTree>
    <p:extLst>
      <p:ext uri="{BB962C8B-B14F-4D97-AF65-F5344CB8AC3E}">
        <p14:creationId xmlns:p14="http://schemas.microsoft.com/office/powerpoint/2010/main" val="1192318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C56F4070-A847-4939-B2D4-5E103523FFD8}" type="slidenum">
              <a:rPr lang="en-NZ" smtClean="0"/>
              <a:t>12</a:t>
            </a:fld>
            <a:endParaRPr lang="en-NZ"/>
          </a:p>
        </p:txBody>
      </p:sp>
    </p:spTree>
    <p:extLst>
      <p:ext uri="{BB962C8B-B14F-4D97-AF65-F5344CB8AC3E}">
        <p14:creationId xmlns:p14="http://schemas.microsoft.com/office/powerpoint/2010/main" val="33049864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C56F4070-A847-4939-B2D4-5E103523FFD8}" type="slidenum">
              <a:rPr lang="en-NZ" smtClean="0"/>
              <a:t>13</a:t>
            </a:fld>
            <a:endParaRPr lang="en-NZ"/>
          </a:p>
        </p:txBody>
      </p:sp>
    </p:spTree>
    <p:extLst>
      <p:ext uri="{BB962C8B-B14F-4D97-AF65-F5344CB8AC3E}">
        <p14:creationId xmlns:p14="http://schemas.microsoft.com/office/powerpoint/2010/main" val="31932636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C56F4070-A847-4939-B2D4-5E103523FFD8}" type="slidenum">
              <a:rPr lang="en-NZ" smtClean="0"/>
              <a:t>14</a:t>
            </a:fld>
            <a:endParaRPr lang="en-NZ"/>
          </a:p>
        </p:txBody>
      </p:sp>
    </p:spTree>
    <p:extLst>
      <p:ext uri="{BB962C8B-B14F-4D97-AF65-F5344CB8AC3E}">
        <p14:creationId xmlns:p14="http://schemas.microsoft.com/office/powerpoint/2010/main" val="9573177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C56F4070-A847-4939-B2D4-5E103523FFD8}" type="slidenum">
              <a:rPr lang="en-NZ" smtClean="0"/>
              <a:t>15</a:t>
            </a:fld>
            <a:endParaRPr lang="en-NZ"/>
          </a:p>
        </p:txBody>
      </p:sp>
    </p:spTree>
    <p:extLst>
      <p:ext uri="{BB962C8B-B14F-4D97-AF65-F5344CB8AC3E}">
        <p14:creationId xmlns:p14="http://schemas.microsoft.com/office/powerpoint/2010/main" val="28217949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C56F4070-A847-4939-B2D4-5E103523FFD8}" type="slidenum">
              <a:rPr lang="en-NZ" smtClean="0"/>
              <a:t>16</a:t>
            </a:fld>
            <a:endParaRPr lang="en-NZ"/>
          </a:p>
        </p:txBody>
      </p:sp>
    </p:spTree>
    <p:extLst>
      <p:ext uri="{BB962C8B-B14F-4D97-AF65-F5344CB8AC3E}">
        <p14:creationId xmlns:p14="http://schemas.microsoft.com/office/powerpoint/2010/main" val="13453705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C56F4070-A847-4939-B2D4-5E103523FFD8}" type="slidenum">
              <a:rPr lang="en-NZ" smtClean="0"/>
              <a:t>17</a:t>
            </a:fld>
            <a:endParaRPr lang="en-NZ"/>
          </a:p>
        </p:txBody>
      </p:sp>
    </p:spTree>
    <p:extLst>
      <p:ext uri="{BB962C8B-B14F-4D97-AF65-F5344CB8AC3E}">
        <p14:creationId xmlns:p14="http://schemas.microsoft.com/office/powerpoint/2010/main" val="20443435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C56F4070-A847-4939-B2D4-5E103523FFD8}" type="slidenum">
              <a:rPr lang="en-NZ" smtClean="0"/>
              <a:t>18</a:t>
            </a:fld>
            <a:endParaRPr lang="en-NZ"/>
          </a:p>
        </p:txBody>
      </p:sp>
    </p:spTree>
    <p:extLst>
      <p:ext uri="{BB962C8B-B14F-4D97-AF65-F5344CB8AC3E}">
        <p14:creationId xmlns:p14="http://schemas.microsoft.com/office/powerpoint/2010/main" val="11804263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C56F4070-A847-4939-B2D4-5E103523FFD8}" type="slidenum">
              <a:rPr lang="en-NZ" smtClean="0"/>
              <a:t>19</a:t>
            </a:fld>
            <a:endParaRPr lang="en-NZ"/>
          </a:p>
        </p:txBody>
      </p:sp>
    </p:spTree>
    <p:extLst>
      <p:ext uri="{BB962C8B-B14F-4D97-AF65-F5344CB8AC3E}">
        <p14:creationId xmlns:p14="http://schemas.microsoft.com/office/powerpoint/2010/main" val="40301477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C56F4070-A847-4939-B2D4-5E103523FFD8}" type="slidenum">
              <a:rPr lang="en-NZ" smtClean="0"/>
              <a:t>2</a:t>
            </a:fld>
            <a:endParaRPr lang="en-NZ"/>
          </a:p>
        </p:txBody>
      </p:sp>
    </p:spTree>
    <p:extLst>
      <p:ext uri="{BB962C8B-B14F-4D97-AF65-F5344CB8AC3E}">
        <p14:creationId xmlns:p14="http://schemas.microsoft.com/office/powerpoint/2010/main" val="24339157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C56F4070-A847-4939-B2D4-5E103523FFD8}" type="slidenum">
              <a:rPr lang="en-NZ" smtClean="0"/>
              <a:t>3</a:t>
            </a:fld>
            <a:endParaRPr lang="en-NZ"/>
          </a:p>
        </p:txBody>
      </p:sp>
    </p:spTree>
    <p:extLst>
      <p:ext uri="{BB962C8B-B14F-4D97-AF65-F5344CB8AC3E}">
        <p14:creationId xmlns:p14="http://schemas.microsoft.com/office/powerpoint/2010/main" val="31634855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C56F4070-A847-4939-B2D4-5E103523FFD8}" type="slidenum">
              <a:rPr lang="en-NZ" smtClean="0"/>
              <a:t>4</a:t>
            </a:fld>
            <a:endParaRPr lang="en-NZ"/>
          </a:p>
        </p:txBody>
      </p:sp>
    </p:spTree>
    <p:extLst>
      <p:ext uri="{BB962C8B-B14F-4D97-AF65-F5344CB8AC3E}">
        <p14:creationId xmlns:p14="http://schemas.microsoft.com/office/powerpoint/2010/main" val="4366037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C56F4070-A847-4939-B2D4-5E103523FFD8}" type="slidenum">
              <a:rPr lang="en-NZ" smtClean="0"/>
              <a:t>5</a:t>
            </a:fld>
            <a:endParaRPr lang="en-NZ"/>
          </a:p>
        </p:txBody>
      </p:sp>
    </p:spTree>
    <p:extLst>
      <p:ext uri="{BB962C8B-B14F-4D97-AF65-F5344CB8AC3E}">
        <p14:creationId xmlns:p14="http://schemas.microsoft.com/office/powerpoint/2010/main" val="25108426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C56F4070-A847-4939-B2D4-5E103523FFD8}" type="slidenum">
              <a:rPr lang="en-NZ" smtClean="0"/>
              <a:t>6</a:t>
            </a:fld>
            <a:endParaRPr lang="en-NZ"/>
          </a:p>
        </p:txBody>
      </p:sp>
    </p:spTree>
    <p:extLst>
      <p:ext uri="{BB962C8B-B14F-4D97-AF65-F5344CB8AC3E}">
        <p14:creationId xmlns:p14="http://schemas.microsoft.com/office/powerpoint/2010/main" val="11019531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C56F4070-A847-4939-B2D4-5E103523FFD8}" type="slidenum">
              <a:rPr lang="en-NZ" smtClean="0"/>
              <a:t>7</a:t>
            </a:fld>
            <a:endParaRPr lang="en-NZ"/>
          </a:p>
        </p:txBody>
      </p:sp>
    </p:spTree>
    <p:extLst>
      <p:ext uri="{BB962C8B-B14F-4D97-AF65-F5344CB8AC3E}">
        <p14:creationId xmlns:p14="http://schemas.microsoft.com/office/powerpoint/2010/main" val="18468781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C56F4070-A847-4939-B2D4-5E103523FFD8}" type="slidenum">
              <a:rPr lang="en-NZ" smtClean="0"/>
              <a:t>8</a:t>
            </a:fld>
            <a:endParaRPr lang="en-NZ"/>
          </a:p>
        </p:txBody>
      </p:sp>
    </p:spTree>
    <p:extLst>
      <p:ext uri="{BB962C8B-B14F-4D97-AF65-F5344CB8AC3E}">
        <p14:creationId xmlns:p14="http://schemas.microsoft.com/office/powerpoint/2010/main" val="6219786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C56F4070-A847-4939-B2D4-5E103523FFD8}" type="slidenum">
              <a:rPr lang="en-NZ" smtClean="0"/>
              <a:t>9</a:t>
            </a:fld>
            <a:endParaRPr lang="en-NZ"/>
          </a:p>
        </p:txBody>
      </p:sp>
    </p:spTree>
    <p:extLst>
      <p:ext uri="{BB962C8B-B14F-4D97-AF65-F5344CB8AC3E}">
        <p14:creationId xmlns:p14="http://schemas.microsoft.com/office/powerpoint/2010/main" val="292384296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13" y="4059"/>
            <a:ext cx="12173959" cy="6849880"/>
          </a:xfrm>
          <a:prstGeom prst="rect">
            <a:avLst/>
          </a:prstGeom>
        </p:spPr>
      </p:pic>
    </p:spTree>
    <p:extLst>
      <p:ext uri="{BB962C8B-B14F-4D97-AF65-F5344CB8AC3E}">
        <p14:creationId xmlns:p14="http://schemas.microsoft.com/office/powerpoint/2010/main" val="2762840012"/>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60032"/>
          </a:xfrm>
          <a:prstGeom prst="rect">
            <a:avLst/>
          </a:prstGeom>
        </p:spPr>
      </p:pic>
      <p:sp>
        <p:nvSpPr>
          <p:cNvPr id="6" name="Content Placeholder 8"/>
          <p:cNvSpPr>
            <a:spLocks noGrp="1"/>
          </p:cNvSpPr>
          <p:nvPr>
            <p:ph sz="quarter" idx="13" hasCustomPrompt="1"/>
          </p:nvPr>
        </p:nvSpPr>
        <p:spPr>
          <a:xfrm>
            <a:off x="5354365" y="6065240"/>
            <a:ext cx="1483270" cy="468531"/>
          </a:xfrm>
          <a:prstGeom prst="rect">
            <a:avLst/>
          </a:prstGeom>
        </p:spPr>
        <p:txBody>
          <a:bodyPr/>
          <a:lstStyle>
            <a:lvl1pPr marL="0" marR="0" indent="0" algn="ctr" defTabSz="914400" rtl="0" eaLnBrk="1" fontAlgn="auto" latinLnBrk="0" hangingPunct="1">
              <a:lnSpc>
                <a:spcPct val="90000"/>
              </a:lnSpc>
              <a:spcBef>
                <a:spcPts val="1000"/>
              </a:spcBef>
              <a:spcAft>
                <a:spcPts val="0"/>
              </a:spcAft>
              <a:buClrTx/>
              <a:buSzTx/>
              <a:buFontTx/>
              <a:buNone/>
              <a:tabLst/>
              <a:defRPr sz="1100" baseline="0">
                <a:solidFill>
                  <a:schemeClr val="bg1"/>
                </a:solidFill>
              </a:defRPr>
            </a:lvl1pPr>
          </a:lstStyle>
          <a:p>
            <a:r>
              <a:rPr lang="en-NZ" dirty="0" smtClean="0"/>
              <a:t>TOP SECRET</a:t>
            </a:r>
          </a:p>
          <a:p>
            <a:pPr marL="0" marR="0" lvl="0" indent="0" algn="ctr" defTabSz="914400" rtl="0" eaLnBrk="1" fontAlgn="auto" latinLnBrk="0" hangingPunct="1">
              <a:lnSpc>
                <a:spcPct val="90000"/>
              </a:lnSpc>
              <a:spcBef>
                <a:spcPts val="1000"/>
              </a:spcBef>
              <a:spcAft>
                <a:spcPts val="0"/>
              </a:spcAft>
              <a:buClrTx/>
              <a:buSzTx/>
              <a:buFontTx/>
              <a:buNone/>
              <a:tabLst/>
              <a:defRPr/>
            </a:pPr>
            <a:fld id="{6EB2C97F-4256-49DD-8C04-DB129659BE19}" type="slidenum">
              <a:rPr lang="en-NZ" smtClean="0"/>
              <a:pPr marL="0" marR="0" lvl="0" indent="0" algn="ctr" defTabSz="914400" rtl="0" eaLnBrk="1" fontAlgn="auto" latinLnBrk="0" hangingPunct="1">
                <a:lnSpc>
                  <a:spcPct val="90000"/>
                </a:lnSpc>
                <a:spcBef>
                  <a:spcPts val="1000"/>
                </a:spcBef>
                <a:spcAft>
                  <a:spcPts val="0"/>
                </a:spcAft>
                <a:buClrTx/>
                <a:buSzTx/>
                <a:buFontTx/>
                <a:buNone/>
                <a:tabLst/>
                <a:defRPr/>
              </a:pPr>
              <a:t>‹#›</a:t>
            </a:fld>
            <a:endParaRPr lang="en-NZ" dirty="0" smtClean="0"/>
          </a:p>
          <a:p>
            <a:endParaRPr lang="en-NZ" dirty="0"/>
          </a:p>
        </p:txBody>
      </p:sp>
      <p:sp>
        <p:nvSpPr>
          <p:cNvPr id="5" name="Content Placeholder 4"/>
          <p:cNvSpPr>
            <a:spLocks noGrp="1"/>
          </p:cNvSpPr>
          <p:nvPr>
            <p:ph sz="quarter" idx="14" hasCustomPrompt="1"/>
          </p:nvPr>
        </p:nvSpPr>
        <p:spPr>
          <a:xfrm>
            <a:off x="579438" y="892641"/>
            <a:ext cx="10996612" cy="806130"/>
          </a:xfrm>
          <a:prstGeom prst="rect">
            <a:avLst/>
          </a:prstGeom>
        </p:spPr>
        <p:txBody>
          <a:bodyPr/>
          <a:lstStyle>
            <a:lvl1pPr marL="0" indent="0">
              <a:buFontTx/>
              <a:buNone/>
              <a:defRPr sz="6000">
                <a:solidFill>
                  <a:schemeClr val="bg1"/>
                </a:solidFill>
                <a:latin typeface="Arial Black" panose="020B0A04020102020204" pitchFamily="34" charset="0"/>
              </a:defRPr>
            </a:lvl1pPr>
          </a:lstStyle>
          <a:p>
            <a:pPr lvl="0"/>
            <a:r>
              <a:rPr lang="en-US" dirty="0" smtClean="0"/>
              <a:t>HEADING HERE</a:t>
            </a:r>
          </a:p>
        </p:txBody>
      </p:sp>
      <p:sp>
        <p:nvSpPr>
          <p:cNvPr id="12" name="Content Placeholder 4"/>
          <p:cNvSpPr>
            <a:spLocks noGrp="1"/>
          </p:cNvSpPr>
          <p:nvPr>
            <p:ph sz="quarter" idx="15" hasCustomPrompt="1"/>
          </p:nvPr>
        </p:nvSpPr>
        <p:spPr>
          <a:xfrm>
            <a:off x="579438" y="1781874"/>
            <a:ext cx="10996612" cy="806130"/>
          </a:xfrm>
          <a:prstGeom prst="rect">
            <a:avLst/>
          </a:prstGeom>
        </p:spPr>
        <p:txBody>
          <a:bodyPr/>
          <a:lstStyle>
            <a:lvl1pPr marL="0" indent="0">
              <a:buFontTx/>
              <a:buNone/>
              <a:defRPr sz="2400">
                <a:solidFill>
                  <a:srgbClr val="FEE050"/>
                </a:solidFill>
                <a:latin typeface="+mn-lt"/>
              </a:defRPr>
            </a:lvl1pPr>
          </a:lstStyle>
          <a:p>
            <a:pPr lvl="0"/>
            <a:r>
              <a:rPr lang="en-US" dirty="0" smtClean="0"/>
              <a:t>Subtitle Here</a:t>
            </a:r>
          </a:p>
        </p:txBody>
      </p:sp>
    </p:spTree>
    <p:extLst>
      <p:ext uri="{BB962C8B-B14F-4D97-AF65-F5344CB8AC3E}">
        <p14:creationId xmlns:p14="http://schemas.microsoft.com/office/powerpoint/2010/main" val="152236798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Text Placeholder 2"/>
          <p:cNvSpPr>
            <a:spLocks noGrp="1"/>
          </p:cNvSpPr>
          <p:nvPr>
            <p:ph type="body" idx="1" hasCustomPrompt="1"/>
          </p:nvPr>
        </p:nvSpPr>
        <p:spPr>
          <a:xfrm>
            <a:off x="531674" y="482687"/>
            <a:ext cx="11047414" cy="624113"/>
          </a:xfrm>
          <a:prstGeom prst="rect">
            <a:avLst/>
          </a:prstGeom>
        </p:spPr>
        <p:txBody>
          <a:bodyPr anchor="t" anchorCtr="0"/>
          <a:lstStyle>
            <a:lvl1pPr marL="0" indent="0">
              <a:buNone/>
              <a:defRPr sz="40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HEADING HERE</a:t>
            </a:r>
          </a:p>
        </p:txBody>
      </p:sp>
      <p:sp>
        <p:nvSpPr>
          <p:cNvPr id="7" name="Content Placeholder 8"/>
          <p:cNvSpPr>
            <a:spLocks noGrp="1"/>
          </p:cNvSpPr>
          <p:nvPr>
            <p:ph sz="quarter" idx="12" hasCustomPrompt="1"/>
          </p:nvPr>
        </p:nvSpPr>
        <p:spPr>
          <a:xfrm>
            <a:off x="5354365" y="6065240"/>
            <a:ext cx="1483270" cy="468531"/>
          </a:xfrm>
          <a:prstGeom prst="rect">
            <a:avLst/>
          </a:prstGeom>
        </p:spPr>
        <p:txBody>
          <a:bodyPr/>
          <a:lstStyle>
            <a:lvl1pPr marL="0" marR="0" indent="0" algn="ctr" defTabSz="914400" rtl="0" eaLnBrk="1" fontAlgn="auto" latinLnBrk="0" hangingPunct="1">
              <a:lnSpc>
                <a:spcPct val="90000"/>
              </a:lnSpc>
              <a:spcBef>
                <a:spcPts val="1000"/>
              </a:spcBef>
              <a:spcAft>
                <a:spcPts val="0"/>
              </a:spcAft>
              <a:buClrTx/>
              <a:buSzTx/>
              <a:buFontTx/>
              <a:buNone/>
              <a:tabLst/>
              <a:defRPr sz="1100">
                <a:solidFill>
                  <a:schemeClr val="tx1"/>
                </a:solidFill>
              </a:defRPr>
            </a:lvl1pPr>
          </a:lstStyle>
          <a:p>
            <a:r>
              <a:rPr lang="en-NZ" dirty="0" smtClean="0"/>
              <a:t>TOP SECRET</a:t>
            </a:r>
          </a:p>
          <a:p>
            <a:pPr marL="0" marR="0" lvl="0" indent="0" algn="ctr" defTabSz="914400" rtl="0" eaLnBrk="1" fontAlgn="auto" latinLnBrk="0" hangingPunct="1">
              <a:lnSpc>
                <a:spcPct val="90000"/>
              </a:lnSpc>
              <a:spcBef>
                <a:spcPts val="1000"/>
              </a:spcBef>
              <a:spcAft>
                <a:spcPts val="0"/>
              </a:spcAft>
              <a:buClrTx/>
              <a:buSzTx/>
              <a:buFontTx/>
              <a:buNone/>
              <a:tabLst/>
              <a:defRPr/>
            </a:pPr>
            <a:fld id="{6EB2C97F-4256-49DD-8C04-DB129659BE19}" type="slidenum">
              <a:rPr lang="en-NZ" smtClean="0"/>
              <a:pPr marL="0" marR="0" lvl="0" indent="0" algn="ctr" defTabSz="914400" rtl="0" eaLnBrk="1" fontAlgn="auto" latinLnBrk="0" hangingPunct="1">
                <a:lnSpc>
                  <a:spcPct val="90000"/>
                </a:lnSpc>
                <a:spcBef>
                  <a:spcPts val="1000"/>
                </a:spcBef>
                <a:spcAft>
                  <a:spcPts val="0"/>
                </a:spcAft>
                <a:buClrTx/>
                <a:buSzTx/>
                <a:buFontTx/>
                <a:buNone/>
                <a:tabLst/>
                <a:defRPr/>
              </a:pPr>
              <a:t>‹#›</a:t>
            </a:fld>
            <a:endParaRPr lang="en-NZ" dirty="0" smtClean="0"/>
          </a:p>
          <a:p>
            <a:endParaRPr lang="en-NZ" dirty="0"/>
          </a:p>
        </p:txBody>
      </p:sp>
      <p:sp>
        <p:nvSpPr>
          <p:cNvPr id="4" name="Content Placeholder 3"/>
          <p:cNvSpPr>
            <a:spLocks noGrp="1"/>
          </p:cNvSpPr>
          <p:nvPr>
            <p:ph sz="quarter" idx="13"/>
          </p:nvPr>
        </p:nvSpPr>
        <p:spPr>
          <a:xfrm>
            <a:off x="530087" y="1171945"/>
            <a:ext cx="11049000" cy="4163453"/>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NZ" dirty="0"/>
          </a:p>
        </p:txBody>
      </p:sp>
    </p:spTree>
    <p:extLst>
      <p:ext uri="{BB962C8B-B14F-4D97-AF65-F5344CB8AC3E}">
        <p14:creationId xmlns:p14="http://schemas.microsoft.com/office/powerpoint/2010/main" val="2582690684"/>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30090" y="1171945"/>
            <a:ext cx="5467488" cy="703956"/>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530090" y="1941045"/>
            <a:ext cx="5467488" cy="3394353"/>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NZ" dirty="0"/>
          </a:p>
        </p:txBody>
      </p:sp>
      <p:sp>
        <p:nvSpPr>
          <p:cNvPr id="5" name="Text Placeholder 4"/>
          <p:cNvSpPr>
            <a:spLocks noGrp="1"/>
          </p:cNvSpPr>
          <p:nvPr>
            <p:ph type="body" sz="quarter" idx="3"/>
          </p:nvPr>
        </p:nvSpPr>
        <p:spPr>
          <a:xfrm>
            <a:off x="6172201" y="1169663"/>
            <a:ext cx="5406887" cy="706238"/>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6172200" y="1938764"/>
            <a:ext cx="5406887" cy="3396634"/>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NZ" dirty="0"/>
          </a:p>
        </p:txBody>
      </p:sp>
      <p:sp>
        <p:nvSpPr>
          <p:cNvPr id="8" name="Content Placeholder 8"/>
          <p:cNvSpPr>
            <a:spLocks noGrp="1"/>
          </p:cNvSpPr>
          <p:nvPr>
            <p:ph sz="quarter" idx="12" hasCustomPrompt="1"/>
          </p:nvPr>
        </p:nvSpPr>
        <p:spPr>
          <a:xfrm>
            <a:off x="5354365" y="6065240"/>
            <a:ext cx="1483270" cy="468531"/>
          </a:xfrm>
          <a:prstGeom prst="rect">
            <a:avLst/>
          </a:prstGeom>
        </p:spPr>
        <p:txBody>
          <a:bodyPr/>
          <a:lstStyle>
            <a:lvl1pPr marL="0" marR="0" indent="0" algn="ctr" defTabSz="914400" rtl="0" eaLnBrk="1" fontAlgn="auto" latinLnBrk="0" hangingPunct="1">
              <a:lnSpc>
                <a:spcPct val="90000"/>
              </a:lnSpc>
              <a:spcBef>
                <a:spcPts val="1000"/>
              </a:spcBef>
              <a:spcAft>
                <a:spcPts val="0"/>
              </a:spcAft>
              <a:buClrTx/>
              <a:buSzTx/>
              <a:buFontTx/>
              <a:buNone/>
              <a:tabLst/>
              <a:defRPr sz="1100">
                <a:solidFill>
                  <a:schemeClr val="tx1"/>
                </a:solidFill>
              </a:defRPr>
            </a:lvl1pPr>
          </a:lstStyle>
          <a:p>
            <a:r>
              <a:rPr lang="en-NZ" dirty="0" smtClean="0"/>
              <a:t>TOP SECRET</a:t>
            </a:r>
          </a:p>
          <a:p>
            <a:pPr marL="0" marR="0" lvl="0" indent="0" algn="ctr" defTabSz="914400" rtl="0" eaLnBrk="1" fontAlgn="auto" latinLnBrk="0" hangingPunct="1">
              <a:lnSpc>
                <a:spcPct val="90000"/>
              </a:lnSpc>
              <a:spcBef>
                <a:spcPts val="1000"/>
              </a:spcBef>
              <a:spcAft>
                <a:spcPts val="0"/>
              </a:spcAft>
              <a:buClrTx/>
              <a:buSzTx/>
              <a:buFontTx/>
              <a:buNone/>
              <a:tabLst/>
              <a:defRPr/>
            </a:pPr>
            <a:fld id="{6EB2C97F-4256-49DD-8C04-DB129659BE19}" type="slidenum">
              <a:rPr lang="en-NZ" smtClean="0"/>
              <a:pPr marL="0" marR="0" lvl="0" indent="0" algn="ctr" defTabSz="914400" rtl="0" eaLnBrk="1" fontAlgn="auto" latinLnBrk="0" hangingPunct="1">
                <a:lnSpc>
                  <a:spcPct val="90000"/>
                </a:lnSpc>
                <a:spcBef>
                  <a:spcPts val="1000"/>
                </a:spcBef>
                <a:spcAft>
                  <a:spcPts val="0"/>
                </a:spcAft>
                <a:buClrTx/>
                <a:buSzTx/>
                <a:buFontTx/>
                <a:buNone/>
                <a:tabLst/>
                <a:defRPr/>
              </a:pPr>
              <a:t>‹#›</a:t>
            </a:fld>
            <a:endParaRPr lang="en-NZ" dirty="0" smtClean="0"/>
          </a:p>
          <a:p>
            <a:endParaRPr lang="en-NZ" dirty="0"/>
          </a:p>
        </p:txBody>
      </p:sp>
      <p:sp>
        <p:nvSpPr>
          <p:cNvPr id="9" name="Text Placeholder 2"/>
          <p:cNvSpPr>
            <a:spLocks noGrp="1"/>
          </p:cNvSpPr>
          <p:nvPr>
            <p:ph type="body" idx="13" hasCustomPrompt="1"/>
          </p:nvPr>
        </p:nvSpPr>
        <p:spPr>
          <a:xfrm>
            <a:off x="531674" y="482687"/>
            <a:ext cx="11047414" cy="624113"/>
          </a:xfrm>
          <a:prstGeom prst="rect">
            <a:avLst/>
          </a:prstGeom>
        </p:spPr>
        <p:txBody>
          <a:bodyPr anchor="t" anchorCtr="0"/>
          <a:lstStyle>
            <a:lvl1pPr marL="0" indent="0">
              <a:buNone/>
              <a:defRPr sz="40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HEADING HERE</a:t>
            </a:r>
          </a:p>
        </p:txBody>
      </p:sp>
    </p:spTree>
    <p:extLst>
      <p:ext uri="{BB962C8B-B14F-4D97-AF65-F5344CB8AC3E}">
        <p14:creationId xmlns:p14="http://schemas.microsoft.com/office/powerpoint/2010/main" val="3262647120"/>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5183187" y="482687"/>
            <a:ext cx="6395899" cy="4852711"/>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NZ" dirty="0"/>
          </a:p>
        </p:txBody>
      </p:sp>
      <p:sp>
        <p:nvSpPr>
          <p:cNvPr id="4" name="Text Placeholder 3"/>
          <p:cNvSpPr>
            <a:spLocks noGrp="1"/>
          </p:cNvSpPr>
          <p:nvPr>
            <p:ph type="body" sz="half" idx="2"/>
          </p:nvPr>
        </p:nvSpPr>
        <p:spPr>
          <a:xfrm>
            <a:off x="530087" y="1197111"/>
            <a:ext cx="4578807" cy="4138287"/>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6" name="Content Placeholder 8"/>
          <p:cNvSpPr>
            <a:spLocks noGrp="1"/>
          </p:cNvSpPr>
          <p:nvPr>
            <p:ph sz="quarter" idx="12" hasCustomPrompt="1"/>
          </p:nvPr>
        </p:nvSpPr>
        <p:spPr>
          <a:xfrm>
            <a:off x="5354365" y="6065240"/>
            <a:ext cx="1483270" cy="468531"/>
          </a:xfrm>
          <a:prstGeom prst="rect">
            <a:avLst/>
          </a:prstGeom>
        </p:spPr>
        <p:txBody>
          <a:bodyPr/>
          <a:lstStyle>
            <a:lvl1pPr marL="0" marR="0" indent="0" algn="ctr" defTabSz="914400" rtl="0" eaLnBrk="1" fontAlgn="auto" latinLnBrk="0" hangingPunct="1">
              <a:lnSpc>
                <a:spcPct val="90000"/>
              </a:lnSpc>
              <a:spcBef>
                <a:spcPts val="1000"/>
              </a:spcBef>
              <a:spcAft>
                <a:spcPts val="0"/>
              </a:spcAft>
              <a:buClrTx/>
              <a:buSzTx/>
              <a:buFontTx/>
              <a:buNone/>
              <a:tabLst/>
              <a:defRPr sz="1100">
                <a:solidFill>
                  <a:schemeClr val="tx1"/>
                </a:solidFill>
              </a:defRPr>
            </a:lvl1pPr>
          </a:lstStyle>
          <a:p>
            <a:r>
              <a:rPr lang="en-NZ" dirty="0" smtClean="0"/>
              <a:t>TOP SECRET</a:t>
            </a:r>
          </a:p>
          <a:p>
            <a:pPr marL="0" marR="0" lvl="0" indent="0" algn="ctr" defTabSz="914400" rtl="0" eaLnBrk="1" fontAlgn="auto" latinLnBrk="0" hangingPunct="1">
              <a:lnSpc>
                <a:spcPct val="90000"/>
              </a:lnSpc>
              <a:spcBef>
                <a:spcPts val="1000"/>
              </a:spcBef>
              <a:spcAft>
                <a:spcPts val="0"/>
              </a:spcAft>
              <a:buClrTx/>
              <a:buSzTx/>
              <a:buFontTx/>
              <a:buNone/>
              <a:tabLst/>
              <a:defRPr/>
            </a:pPr>
            <a:fld id="{6EB2C97F-4256-49DD-8C04-DB129659BE19}" type="slidenum">
              <a:rPr lang="en-NZ" smtClean="0"/>
              <a:pPr marL="0" marR="0" lvl="0" indent="0" algn="ctr" defTabSz="914400" rtl="0" eaLnBrk="1" fontAlgn="auto" latinLnBrk="0" hangingPunct="1">
                <a:lnSpc>
                  <a:spcPct val="90000"/>
                </a:lnSpc>
                <a:spcBef>
                  <a:spcPts val="1000"/>
                </a:spcBef>
                <a:spcAft>
                  <a:spcPts val="0"/>
                </a:spcAft>
                <a:buClrTx/>
                <a:buSzTx/>
                <a:buFontTx/>
                <a:buNone/>
                <a:tabLst/>
                <a:defRPr/>
              </a:pPr>
              <a:t>‹#›</a:t>
            </a:fld>
            <a:endParaRPr lang="en-NZ" dirty="0" smtClean="0"/>
          </a:p>
          <a:p>
            <a:endParaRPr lang="en-NZ" dirty="0"/>
          </a:p>
        </p:txBody>
      </p:sp>
      <p:sp>
        <p:nvSpPr>
          <p:cNvPr id="7" name="Text Placeholder 2"/>
          <p:cNvSpPr>
            <a:spLocks noGrp="1"/>
          </p:cNvSpPr>
          <p:nvPr>
            <p:ph type="body" idx="13" hasCustomPrompt="1"/>
          </p:nvPr>
        </p:nvSpPr>
        <p:spPr>
          <a:xfrm>
            <a:off x="531675" y="482687"/>
            <a:ext cx="4577220" cy="624113"/>
          </a:xfrm>
          <a:prstGeom prst="rect">
            <a:avLst/>
          </a:prstGeom>
        </p:spPr>
        <p:txBody>
          <a:bodyPr anchor="t" anchorCtr="0"/>
          <a:lstStyle>
            <a:lvl1pPr marL="0" indent="0">
              <a:buNone/>
              <a:defRPr sz="40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HEADING HERE</a:t>
            </a:r>
          </a:p>
        </p:txBody>
      </p:sp>
    </p:spTree>
    <p:extLst>
      <p:ext uri="{BB962C8B-B14F-4D97-AF65-F5344CB8AC3E}">
        <p14:creationId xmlns:p14="http://schemas.microsoft.com/office/powerpoint/2010/main" val="167893980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183187" y="482140"/>
            <a:ext cx="6395899" cy="4853258"/>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Z" dirty="0"/>
          </a:p>
        </p:txBody>
      </p:sp>
      <p:sp>
        <p:nvSpPr>
          <p:cNvPr id="9" name="Text Placeholder 3"/>
          <p:cNvSpPr>
            <a:spLocks noGrp="1"/>
          </p:cNvSpPr>
          <p:nvPr>
            <p:ph type="body" sz="half" idx="2"/>
          </p:nvPr>
        </p:nvSpPr>
        <p:spPr>
          <a:xfrm>
            <a:off x="530087" y="1205502"/>
            <a:ext cx="4578807" cy="4129896"/>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6" name="Content Placeholder 8"/>
          <p:cNvSpPr>
            <a:spLocks noGrp="1"/>
          </p:cNvSpPr>
          <p:nvPr>
            <p:ph sz="quarter" idx="12" hasCustomPrompt="1"/>
          </p:nvPr>
        </p:nvSpPr>
        <p:spPr>
          <a:xfrm>
            <a:off x="5354365" y="6065240"/>
            <a:ext cx="1483270" cy="468531"/>
          </a:xfrm>
          <a:prstGeom prst="rect">
            <a:avLst/>
          </a:prstGeom>
        </p:spPr>
        <p:txBody>
          <a:bodyPr/>
          <a:lstStyle>
            <a:lvl1pPr marL="0" marR="0" indent="0" algn="ctr" defTabSz="914400" rtl="0" eaLnBrk="1" fontAlgn="auto" latinLnBrk="0" hangingPunct="1">
              <a:lnSpc>
                <a:spcPct val="90000"/>
              </a:lnSpc>
              <a:spcBef>
                <a:spcPts val="1000"/>
              </a:spcBef>
              <a:spcAft>
                <a:spcPts val="0"/>
              </a:spcAft>
              <a:buClrTx/>
              <a:buSzTx/>
              <a:buFontTx/>
              <a:buNone/>
              <a:tabLst/>
              <a:defRPr sz="1100">
                <a:solidFill>
                  <a:schemeClr val="tx1"/>
                </a:solidFill>
              </a:defRPr>
            </a:lvl1pPr>
          </a:lstStyle>
          <a:p>
            <a:r>
              <a:rPr lang="en-NZ" dirty="0" smtClean="0"/>
              <a:t>TOP SECRET</a:t>
            </a:r>
          </a:p>
          <a:p>
            <a:pPr marL="0" marR="0" lvl="0" indent="0" algn="ctr" defTabSz="914400" rtl="0" eaLnBrk="1" fontAlgn="auto" latinLnBrk="0" hangingPunct="1">
              <a:lnSpc>
                <a:spcPct val="90000"/>
              </a:lnSpc>
              <a:spcBef>
                <a:spcPts val="1000"/>
              </a:spcBef>
              <a:spcAft>
                <a:spcPts val="0"/>
              </a:spcAft>
              <a:buClrTx/>
              <a:buSzTx/>
              <a:buFontTx/>
              <a:buNone/>
              <a:tabLst/>
              <a:defRPr/>
            </a:pPr>
            <a:fld id="{6EB2C97F-4256-49DD-8C04-DB129659BE19}" type="slidenum">
              <a:rPr lang="en-NZ" smtClean="0"/>
              <a:pPr marL="0" marR="0" lvl="0" indent="0" algn="ctr" defTabSz="914400" rtl="0" eaLnBrk="1" fontAlgn="auto" latinLnBrk="0" hangingPunct="1">
                <a:lnSpc>
                  <a:spcPct val="90000"/>
                </a:lnSpc>
                <a:spcBef>
                  <a:spcPts val="1000"/>
                </a:spcBef>
                <a:spcAft>
                  <a:spcPts val="0"/>
                </a:spcAft>
                <a:buClrTx/>
                <a:buSzTx/>
                <a:buFontTx/>
                <a:buNone/>
                <a:tabLst/>
                <a:defRPr/>
              </a:pPr>
              <a:t>‹#›</a:t>
            </a:fld>
            <a:endParaRPr lang="en-NZ" dirty="0" smtClean="0"/>
          </a:p>
          <a:p>
            <a:endParaRPr lang="en-NZ" dirty="0"/>
          </a:p>
        </p:txBody>
      </p:sp>
      <p:sp>
        <p:nvSpPr>
          <p:cNvPr id="7" name="Text Placeholder 2"/>
          <p:cNvSpPr>
            <a:spLocks noGrp="1"/>
          </p:cNvSpPr>
          <p:nvPr>
            <p:ph type="body" idx="13" hasCustomPrompt="1"/>
          </p:nvPr>
        </p:nvSpPr>
        <p:spPr>
          <a:xfrm>
            <a:off x="531675" y="482687"/>
            <a:ext cx="4577220" cy="624113"/>
          </a:xfrm>
          <a:prstGeom prst="rect">
            <a:avLst/>
          </a:prstGeom>
        </p:spPr>
        <p:txBody>
          <a:bodyPr anchor="t" anchorCtr="0"/>
          <a:lstStyle>
            <a:lvl1pPr marL="0" indent="0">
              <a:buNone/>
              <a:defRPr sz="40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HEADING HERE</a:t>
            </a:r>
          </a:p>
        </p:txBody>
      </p:sp>
    </p:spTree>
    <p:extLst>
      <p:ext uri="{BB962C8B-B14F-4D97-AF65-F5344CB8AC3E}">
        <p14:creationId xmlns:p14="http://schemas.microsoft.com/office/powerpoint/2010/main" val="2548503902"/>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itle Placeholder 1"/>
          <p:cNvSpPr txBox="1">
            <a:spLocks/>
          </p:cNvSpPr>
          <p:nvPr userDrawn="1"/>
        </p:nvSpPr>
        <p:spPr>
          <a:xfrm>
            <a:off x="530087" y="1100620"/>
            <a:ext cx="11049000" cy="1175441"/>
          </a:xfrm>
          <a:prstGeom prst="rect">
            <a:avLst/>
          </a:prstGeom>
        </p:spPr>
        <p:txBody>
          <a:bodyPr vert="horz" lIns="91440" tIns="45720" rIns="91440" bIns="45720" rtlCol="0" anchor="t" anchorCtr="0">
            <a:normAutofit lnSpcReduction="10000"/>
          </a:bodyPr>
          <a:lstStyle>
            <a:lvl1pPr algn="l" defTabSz="914400" rtl="0" eaLnBrk="1" latinLnBrk="0" hangingPunct="1">
              <a:lnSpc>
                <a:spcPct val="90000"/>
              </a:lnSpc>
              <a:spcBef>
                <a:spcPct val="0"/>
              </a:spcBef>
              <a:buNone/>
              <a:defRPr sz="8800" b="1" kern="1200">
                <a:solidFill>
                  <a:schemeClr val="bg1"/>
                </a:solidFill>
                <a:latin typeface="+mn-lt"/>
                <a:ea typeface="+mj-ea"/>
                <a:cs typeface="+mj-cs"/>
              </a:defRPr>
            </a:lvl1pPr>
          </a:lstStyle>
          <a:p>
            <a:r>
              <a:rPr lang="en-US" smtClean="0"/>
              <a:t>HEADING HERE</a:t>
            </a:r>
            <a:endParaRPr lang="en-US" dirty="0" smtClean="0"/>
          </a:p>
        </p:txBody>
      </p:sp>
      <p:sp>
        <p:nvSpPr>
          <p:cNvPr id="5" name="Content Placeholder 8"/>
          <p:cNvSpPr txBox="1">
            <a:spLocks/>
          </p:cNvSpPr>
          <p:nvPr userDrawn="1"/>
        </p:nvSpPr>
        <p:spPr>
          <a:xfrm>
            <a:off x="530087" y="811723"/>
            <a:ext cx="11049000" cy="234993"/>
          </a:xfrm>
          <a:prstGeom prst="rect">
            <a:avLst/>
          </a:prstGeom>
        </p:spPr>
        <p:txBody>
          <a:bodyPr/>
          <a:lstStyle>
            <a:lvl1pPr marL="0" indent="0" algn="ctr" defTabSz="914400" rtl="0" eaLnBrk="1" latinLnBrk="0" hangingPunct="1">
              <a:lnSpc>
                <a:spcPct val="90000"/>
              </a:lnSpc>
              <a:spcBef>
                <a:spcPts val="1000"/>
              </a:spcBef>
              <a:buFontTx/>
              <a:buNone/>
              <a:defRPr sz="11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NZ" smtClean="0"/>
              <a:t>TOP SECRET</a:t>
            </a:r>
            <a:endParaRPr lang="en-NZ" dirty="0"/>
          </a:p>
        </p:txBody>
      </p:sp>
      <p:pic>
        <p:nvPicPr>
          <p:cNvPr id="6" name="Picture 5"/>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0" y="5711952"/>
            <a:ext cx="12192000" cy="1146048"/>
          </a:xfrm>
          <a:prstGeom prst="rect">
            <a:avLst/>
          </a:prstGeom>
        </p:spPr>
      </p:pic>
    </p:spTree>
    <p:extLst>
      <p:ext uri="{BB962C8B-B14F-4D97-AF65-F5344CB8AC3E}">
        <p14:creationId xmlns:p14="http://schemas.microsoft.com/office/powerpoint/2010/main" val="3143106583"/>
      </p:ext>
    </p:extLst>
  </p:cSld>
  <p:clrMap bg1="lt1" tx1="dk1" bg2="lt2" tx2="dk2" accent1="accent1" accent2="accent2" accent3="accent3" accent4="accent4" accent5="accent5" accent6="accent6" hlink="hlink" folHlink="folHlink"/>
  <p:sldLayoutIdLst>
    <p:sldLayoutId id="2147483651" r:id="rId1"/>
    <p:sldLayoutId id="2147483649" r:id="rId2"/>
    <p:sldLayoutId id="2147483652" r:id="rId3"/>
    <p:sldLayoutId id="2147483653" r:id="rId4"/>
    <p:sldLayoutId id="2147483656" r:id="rId5"/>
    <p:sldLayoutId id="2147483657" r:id="rId6"/>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2"/>
          <p:cNvSpPr>
            <a:spLocks noGrp="1"/>
          </p:cNvSpPr>
          <p:nvPr>
            <p:ph sz="quarter" idx="13"/>
          </p:nvPr>
        </p:nvSpPr>
        <p:spPr/>
        <p:txBody>
          <a:bodyPr/>
          <a:lstStyle/>
          <a:p>
            <a:endParaRPr lang="en-NZ" dirty="0" smtClean="0"/>
          </a:p>
          <a:p>
            <a:r>
              <a:rPr lang="en-NZ" dirty="0" smtClean="0"/>
              <a:t>UNCLASSIFIED</a:t>
            </a:r>
          </a:p>
        </p:txBody>
      </p:sp>
      <p:sp>
        <p:nvSpPr>
          <p:cNvPr id="19" name="Content Placeholder 18"/>
          <p:cNvSpPr>
            <a:spLocks noGrp="1"/>
          </p:cNvSpPr>
          <p:nvPr>
            <p:ph sz="quarter" idx="14"/>
          </p:nvPr>
        </p:nvSpPr>
        <p:spPr/>
        <p:txBody>
          <a:bodyPr/>
          <a:lstStyle/>
          <a:p>
            <a:r>
              <a:rPr lang="en-NZ" sz="5400" dirty="0" smtClean="0">
                <a:latin typeface="Arial" panose="020B0604020202020204" pitchFamily="34" charset="0"/>
                <a:cs typeface="Arial" panose="020B0604020202020204" pitchFamily="34" charset="0"/>
              </a:rPr>
              <a:t>Joint Prioritised Effects List (JPEL)</a:t>
            </a:r>
            <a:endParaRPr lang="en-NZ" sz="5400" dirty="0">
              <a:latin typeface="Arial" panose="020B0604020202020204" pitchFamily="34" charset="0"/>
              <a:cs typeface="Arial" panose="020B0604020202020204" pitchFamily="34" charset="0"/>
            </a:endParaRPr>
          </a:p>
        </p:txBody>
      </p:sp>
      <p:sp>
        <p:nvSpPr>
          <p:cNvPr id="20" name="Content Placeholder 19"/>
          <p:cNvSpPr>
            <a:spLocks noGrp="1"/>
          </p:cNvSpPr>
          <p:nvPr>
            <p:ph sz="quarter" idx="15"/>
          </p:nvPr>
        </p:nvSpPr>
        <p:spPr>
          <a:xfrm>
            <a:off x="579438" y="3578973"/>
            <a:ext cx="10996612" cy="806130"/>
          </a:xfrm>
        </p:spPr>
        <p:txBody>
          <a:bodyPr/>
          <a:lstStyle/>
          <a:p>
            <a:r>
              <a:rPr lang="en-NZ" dirty="0" smtClean="0"/>
              <a:t>Brigadier </a:t>
            </a:r>
            <a:r>
              <a:rPr lang="en-NZ" dirty="0"/>
              <a:t>Lisa Ferris, Director of Defence Legal </a:t>
            </a:r>
            <a:r>
              <a:rPr lang="en-NZ" dirty="0" smtClean="0"/>
              <a:t>Services</a:t>
            </a:r>
          </a:p>
          <a:p>
            <a:r>
              <a:rPr lang="en-NZ" dirty="0" smtClean="0"/>
              <a:t>Government Inquiry into Operation Burnham: Module 3 (29-30 July 2019)</a:t>
            </a:r>
            <a:endParaRPr lang="en-NZ" dirty="0"/>
          </a:p>
        </p:txBody>
      </p:sp>
    </p:spTree>
    <p:extLst>
      <p:ext uri="{BB962C8B-B14F-4D97-AF65-F5344CB8AC3E}">
        <p14:creationId xmlns:p14="http://schemas.microsoft.com/office/powerpoint/2010/main" val="68071021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3"/>
          </p:nvPr>
        </p:nvSpPr>
        <p:spPr>
          <a:xfrm>
            <a:off x="530087" y="1184564"/>
            <a:ext cx="10833238" cy="4263736"/>
          </a:xfrm>
        </p:spPr>
        <p:txBody>
          <a:bodyPr/>
          <a:lstStyle/>
          <a:p>
            <a:pPr marL="0" indent="0">
              <a:buNone/>
            </a:pPr>
            <a:r>
              <a:rPr lang="en-NZ" sz="2400" b="1" dirty="0" smtClean="0"/>
              <a:t>Rule H</a:t>
            </a:r>
            <a:r>
              <a:rPr lang="en-NZ" sz="2400" dirty="0" smtClean="0"/>
              <a:t>: Attack on individuals, forces or groups directly participating in hostilities in Afghanistan against the legitimate Afghan government, including [redacted] is permitted.</a:t>
            </a:r>
          </a:p>
          <a:p>
            <a:pPr marL="180975" indent="0">
              <a:buNone/>
            </a:pPr>
            <a:r>
              <a:rPr lang="en-NZ" sz="2400" dirty="0" smtClean="0"/>
              <a:t>AMPL/1/ Planned attacks subject to approval at the authorisation level for [redacted].</a:t>
            </a:r>
          </a:p>
          <a:p>
            <a:pPr marL="180975" indent="0">
              <a:buNone/>
            </a:pPr>
            <a:r>
              <a:rPr lang="en-NZ" sz="2400" dirty="0" smtClean="0"/>
              <a:t>AMP/2/ Positive confirmation by [redacted] that a target is directly participating in hostilities is required.</a:t>
            </a:r>
          </a:p>
          <a:p>
            <a:pPr marL="0" indent="0">
              <a:buNone/>
            </a:pPr>
            <a:endParaRPr lang="en-NZ" sz="2400" b="1" dirty="0" smtClean="0"/>
          </a:p>
          <a:p>
            <a:pPr marL="0" indent="0">
              <a:buNone/>
            </a:pPr>
            <a:r>
              <a:rPr lang="en-NZ" sz="2400" b="1" dirty="0" smtClean="0"/>
              <a:t>Rule A</a:t>
            </a:r>
            <a:r>
              <a:rPr lang="en-NZ" sz="2400" dirty="0" smtClean="0"/>
              <a:t>: Use of minimum force, up to and including deadly force, is permitted for individual or unit self defence or in defence of designated persons against a hostile act or demonstration of hostile intent.</a:t>
            </a:r>
            <a:endParaRPr lang="en-NZ" sz="2400" dirty="0"/>
          </a:p>
        </p:txBody>
      </p:sp>
      <p:sp>
        <p:nvSpPr>
          <p:cNvPr id="5" name="Text Placeholder 1"/>
          <p:cNvSpPr>
            <a:spLocks noGrp="1"/>
          </p:cNvSpPr>
          <p:nvPr>
            <p:ph type="body" idx="1"/>
          </p:nvPr>
        </p:nvSpPr>
        <p:spPr>
          <a:xfrm>
            <a:off x="531673" y="326168"/>
            <a:ext cx="11047414" cy="690412"/>
          </a:xfrm>
        </p:spPr>
        <p:txBody>
          <a:bodyPr/>
          <a:lstStyle/>
          <a:p>
            <a:r>
              <a:rPr lang="en-NZ" dirty="0" smtClean="0">
                <a:latin typeface="Arial" panose="020B0604020202020204" pitchFamily="34" charset="0"/>
                <a:cs typeface="Arial" panose="020B0604020202020204" pitchFamily="34" charset="0"/>
              </a:rPr>
              <a:t>New Zealand ROE</a:t>
            </a:r>
            <a:endParaRPr lang="en-NZ" dirty="0">
              <a:latin typeface="Arial" panose="020B0604020202020204" pitchFamily="34" charset="0"/>
              <a:cs typeface="Arial" panose="020B0604020202020204" pitchFamily="34" charset="0"/>
            </a:endParaRPr>
          </a:p>
        </p:txBody>
      </p:sp>
      <p:sp>
        <p:nvSpPr>
          <p:cNvPr id="6" name="Content Placeholder 2"/>
          <p:cNvSpPr>
            <a:spLocks noGrp="1"/>
          </p:cNvSpPr>
          <p:nvPr>
            <p:ph sz="quarter" idx="12"/>
          </p:nvPr>
        </p:nvSpPr>
        <p:spPr>
          <a:xfrm>
            <a:off x="5354365" y="6065240"/>
            <a:ext cx="1483270" cy="468531"/>
          </a:xfrm>
        </p:spPr>
        <p:txBody>
          <a:bodyPr/>
          <a:lstStyle/>
          <a:p>
            <a:r>
              <a:rPr lang="en-NZ" dirty="0" smtClean="0"/>
              <a:t>UNCLASSIFIED </a:t>
            </a:r>
            <a:endParaRPr lang="en-NZ" dirty="0"/>
          </a:p>
        </p:txBody>
      </p:sp>
    </p:spTree>
    <p:extLst>
      <p:ext uri="{BB962C8B-B14F-4D97-AF65-F5344CB8AC3E}">
        <p14:creationId xmlns:p14="http://schemas.microsoft.com/office/powerpoint/2010/main" val="35288779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0383520" y="5750560"/>
            <a:ext cx="1534160" cy="782320"/>
          </a:xfrm>
          <a:prstGeom prst="rect">
            <a:avLst/>
          </a:prstGeom>
          <a:solidFill>
            <a:schemeClr val="tx1"/>
          </a:solidFill>
        </p:spPr>
        <p:txBody>
          <a:bodyPr vert="horz" wrap="square" lIns="91440" tIns="45720" rIns="91440" bIns="45720" rtlCol="0" anchor="t" anchorCtr="0">
            <a:normAutofit fontScale="92500" lnSpcReduction="10000"/>
          </a:bodyPr>
          <a:lstStyle/>
          <a:p>
            <a:endParaRPr lang="en-NZ" sz="5400" b="0" dirty="0" smtClean="0">
              <a:solidFill>
                <a:srgbClr val="FEE050"/>
              </a:solidFill>
            </a:endParaRPr>
          </a:p>
        </p:txBody>
      </p:sp>
    </p:spTree>
    <p:extLst>
      <p:ext uri="{BB962C8B-B14F-4D97-AF65-F5344CB8AC3E}">
        <p14:creationId xmlns:p14="http://schemas.microsoft.com/office/powerpoint/2010/main" val="370563674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r>
              <a:rPr lang="en-NZ" dirty="0" smtClean="0"/>
              <a:t>The joint targeting cycle</a:t>
            </a:r>
            <a:endParaRPr lang="en-NZ" dirty="0"/>
          </a:p>
        </p:txBody>
      </p:sp>
      <p:pic>
        <p:nvPicPr>
          <p:cNvPr id="9" name="Content Placeholder 8"/>
          <p:cNvPicPr>
            <a:picLocks noGrp="1" noChangeAspect="1"/>
          </p:cNvPicPr>
          <p:nvPr>
            <p:ph sz="quarter" idx="13"/>
          </p:nvPr>
        </p:nvPicPr>
        <p:blipFill>
          <a:blip r:embed="rId3"/>
          <a:stretch>
            <a:fillRect/>
          </a:stretch>
        </p:blipFill>
        <p:spPr>
          <a:xfrm>
            <a:off x="3083581" y="1438203"/>
            <a:ext cx="5943600" cy="3838575"/>
          </a:xfrm>
          <a:prstGeom prst="rect">
            <a:avLst/>
          </a:prstGeom>
        </p:spPr>
      </p:pic>
      <p:sp>
        <p:nvSpPr>
          <p:cNvPr id="10" name="TextBox 9"/>
          <p:cNvSpPr txBox="1"/>
          <p:nvPr/>
        </p:nvSpPr>
        <p:spPr>
          <a:xfrm>
            <a:off x="7658100" y="4862946"/>
            <a:ext cx="4197927" cy="592282"/>
          </a:xfrm>
          <a:prstGeom prst="rect">
            <a:avLst/>
          </a:prstGeom>
        </p:spPr>
        <p:txBody>
          <a:bodyPr vert="horz" wrap="square" lIns="91440" tIns="45720" rIns="91440" bIns="45720" rtlCol="0" anchor="t" anchorCtr="0">
            <a:normAutofit/>
          </a:bodyPr>
          <a:lstStyle/>
          <a:p>
            <a:r>
              <a:rPr lang="en-NZ" sz="1400" dirty="0" smtClean="0"/>
              <a:t>Source: NATO Standard AJP-3.9 Allied Joint Doctrine for Joint Targeting, Edition A Version 1, April 2016.</a:t>
            </a:r>
            <a:endParaRPr lang="en-NZ" sz="1400" b="0" dirty="0" smtClean="0"/>
          </a:p>
        </p:txBody>
      </p:sp>
      <p:sp>
        <p:nvSpPr>
          <p:cNvPr id="5" name="Content Placeholder 2"/>
          <p:cNvSpPr>
            <a:spLocks noGrp="1"/>
          </p:cNvSpPr>
          <p:nvPr>
            <p:ph sz="quarter" idx="12"/>
          </p:nvPr>
        </p:nvSpPr>
        <p:spPr>
          <a:xfrm>
            <a:off x="5354365" y="6065240"/>
            <a:ext cx="1483270" cy="468531"/>
          </a:xfrm>
        </p:spPr>
        <p:txBody>
          <a:bodyPr/>
          <a:lstStyle/>
          <a:p>
            <a:r>
              <a:rPr lang="en-NZ" dirty="0" smtClean="0"/>
              <a:t>UNCLASSIFIED </a:t>
            </a:r>
            <a:endParaRPr lang="en-NZ" dirty="0"/>
          </a:p>
        </p:txBody>
      </p:sp>
    </p:spTree>
    <p:extLst>
      <p:ext uri="{BB962C8B-B14F-4D97-AF65-F5344CB8AC3E}">
        <p14:creationId xmlns:p14="http://schemas.microsoft.com/office/powerpoint/2010/main" val="11827601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533261" y="244880"/>
            <a:ext cx="11047414" cy="624113"/>
          </a:xfrm>
        </p:spPr>
        <p:txBody>
          <a:bodyPr/>
          <a:lstStyle/>
          <a:p>
            <a:r>
              <a:rPr lang="en-NZ" dirty="0" smtClean="0"/>
              <a:t>New Zealand ROE	</a:t>
            </a:r>
            <a:endParaRPr lang="en-NZ" dirty="0"/>
          </a:p>
        </p:txBody>
      </p:sp>
      <p:sp>
        <p:nvSpPr>
          <p:cNvPr id="7" name="TextBox 6"/>
          <p:cNvSpPr txBox="1"/>
          <p:nvPr/>
        </p:nvSpPr>
        <p:spPr>
          <a:xfrm>
            <a:off x="531674" y="1403797"/>
            <a:ext cx="10531278" cy="1403797"/>
          </a:xfrm>
          <a:prstGeom prst="rect">
            <a:avLst/>
          </a:prstGeom>
        </p:spPr>
        <p:txBody>
          <a:bodyPr vert="horz" wrap="square" lIns="91440" tIns="45720" rIns="91440" bIns="45720" rtlCol="0" anchor="t" anchorCtr="0">
            <a:normAutofit/>
          </a:bodyPr>
          <a:lstStyle/>
          <a:p>
            <a:endParaRPr lang="en-NZ" sz="5400" b="0" dirty="0" smtClean="0">
              <a:solidFill>
                <a:srgbClr val="FEE050"/>
              </a:solidFill>
            </a:endParaRPr>
          </a:p>
        </p:txBody>
      </p:sp>
      <p:sp>
        <p:nvSpPr>
          <p:cNvPr id="11" name="Content Placeholder 3"/>
          <p:cNvSpPr>
            <a:spLocks noGrp="1"/>
          </p:cNvSpPr>
          <p:nvPr>
            <p:ph sz="quarter" idx="13"/>
          </p:nvPr>
        </p:nvSpPr>
        <p:spPr>
          <a:xfrm>
            <a:off x="531674" y="958301"/>
            <a:ext cx="11049001" cy="4327594"/>
          </a:xfrm>
        </p:spPr>
        <p:txBody>
          <a:bodyPr/>
          <a:lstStyle/>
          <a:p>
            <a:pPr marL="0" indent="0">
              <a:buNone/>
            </a:pPr>
            <a:r>
              <a:rPr lang="en-NZ" sz="2400" b="1" dirty="0" smtClean="0"/>
              <a:t>Rule G: </a:t>
            </a:r>
            <a:r>
              <a:rPr lang="en-NZ" sz="2400" dirty="0"/>
              <a:t>Identification of targets is accepted if made by visual means or [other specified </a:t>
            </a:r>
            <a:r>
              <a:rPr lang="en-NZ" sz="2400" dirty="0" smtClean="0"/>
              <a:t>objective </a:t>
            </a:r>
            <a:r>
              <a:rPr lang="en-NZ" sz="2400" dirty="0"/>
              <a:t>means]</a:t>
            </a:r>
            <a:endParaRPr lang="en-NZ" sz="2400" b="1" dirty="0">
              <a:effectLst>
                <a:outerShdw blurRad="38100" dist="38100" dir="2700000" algn="tl">
                  <a:srgbClr val="000000">
                    <a:alpha val="43137"/>
                  </a:srgbClr>
                </a:outerShdw>
              </a:effectLst>
            </a:endParaRPr>
          </a:p>
          <a:p>
            <a:pPr marL="0" indent="0">
              <a:buNone/>
            </a:pPr>
            <a:r>
              <a:rPr lang="en-NZ" sz="2400" b="1" dirty="0"/>
              <a:t>Rule H</a:t>
            </a:r>
            <a:r>
              <a:rPr lang="en-NZ" sz="2400" dirty="0"/>
              <a:t>:</a:t>
            </a:r>
            <a:r>
              <a:rPr lang="en-NZ" sz="2400" b="1" dirty="0">
                <a:effectLst>
                  <a:outerShdw blurRad="38100" dist="38100" dir="2700000" algn="tl">
                    <a:srgbClr val="000000">
                      <a:alpha val="43137"/>
                    </a:srgbClr>
                  </a:outerShdw>
                </a:effectLst>
              </a:rPr>
              <a:t> </a:t>
            </a:r>
            <a:r>
              <a:rPr lang="en-NZ" sz="2400" dirty="0"/>
              <a:t>Attack on individuals, forces or groups directly participating in hostilities in Afghanistan against the legitimate Afghan government, including [redacted] is permitted.</a:t>
            </a:r>
          </a:p>
          <a:p>
            <a:pPr marL="457200" lvl="1" indent="0">
              <a:buNone/>
            </a:pPr>
            <a:r>
              <a:rPr lang="en-NZ" dirty="0"/>
              <a:t>AMPL/1/ Planned attacks subject to approval at the authorisation level for [redacted].</a:t>
            </a:r>
          </a:p>
          <a:p>
            <a:pPr marL="457200" lvl="1" indent="0">
              <a:buNone/>
            </a:pPr>
            <a:r>
              <a:rPr lang="en-NZ" dirty="0"/>
              <a:t>AMP/2/ Positive confirmation by [redacted] that a target is directly participating in hostilities is required.</a:t>
            </a:r>
          </a:p>
          <a:p>
            <a:pPr marL="0" indent="0">
              <a:buNone/>
            </a:pPr>
            <a:r>
              <a:rPr lang="en-NZ" sz="2400" b="1" dirty="0"/>
              <a:t>Rule I: </a:t>
            </a:r>
            <a:r>
              <a:rPr lang="en-NZ" sz="2400" dirty="0"/>
              <a:t>Actions which could result in incidental casualties and collateral damage are permitted if the action is essential for mission accomplishment and the expected incidental casualties and collateral damage are proportionate to the concrete and direct military advantage anticipated.</a:t>
            </a:r>
          </a:p>
        </p:txBody>
      </p:sp>
      <p:sp>
        <p:nvSpPr>
          <p:cNvPr id="14" name="Content Placeholder 2"/>
          <p:cNvSpPr>
            <a:spLocks noGrp="1"/>
          </p:cNvSpPr>
          <p:nvPr>
            <p:ph sz="quarter" idx="12"/>
          </p:nvPr>
        </p:nvSpPr>
        <p:spPr>
          <a:xfrm>
            <a:off x="5354365" y="6065240"/>
            <a:ext cx="1483270" cy="468531"/>
          </a:xfrm>
        </p:spPr>
        <p:txBody>
          <a:bodyPr/>
          <a:lstStyle/>
          <a:p>
            <a:r>
              <a:rPr lang="en-NZ" dirty="0" smtClean="0"/>
              <a:t>UNCLASSIFIED </a:t>
            </a:r>
            <a:endParaRPr lang="en-NZ" dirty="0"/>
          </a:p>
        </p:txBody>
      </p:sp>
    </p:spTree>
    <p:extLst>
      <p:ext uri="{BB962C8B-B14F-4D97-AF65-F5344CB8AC3E}">
        <p14:creationId xmlns:p14="http://schemas.microsoft.com/office/powerpoint/2010/main" val="39787127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0383520" y="5750560"/>
            <a:ext cx="1534160" cy="782320"/>
          </a:xfrm>
          <a:prstGeom prst="rect">
            <a:avLst/>
          </a:prstGeom>
          <a:solidFill>
            <a:schemeClr val="tx1"/>
          </a:solidFill>
        </p:spPr>
        <p:txBody>
          <a:bodyPr vert="horz" wrap="square" lIns="91440" tIns="45720" rIns="91440" bIns="45720" rtlCol="0" anchor="t" anchorCtr="0">
            <a:normAutofit fontScale="92500" lnSpcReduction="10000"/>
          </a:bodyPr>
          <a:lstStyle/>
          <a:p>
            <a:endParaRPr lang="en-NZ" sz="5400" b="0" dirty="0" smtClean="0">
              <a:solidFill>
                <a:srgbClr val="FEE050"/>
              </a:solidFill>
            </a:endParaRPr>
          </a:p>
        </p:txBody>
      </p:sp>
    </p:spTree>
    <p:extLst>
      <p:ext uri="{BB962C8B-B14F-4D97-AF65-F5344CB8AC3E}">
        <p14:creationId xmlns:p14="http://schemas.microsoft.com/office/powerpoint/2010/main" val="21696987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r>
              <a:rPr lang="en-NZ" dirty="0" smtClean="0"/>
              <a:t>Scenario – Minute 13</a:t>
            </a:r>
            <a:endParaRPr lang="en-NZ" dirty="0"/>
          </a:p>
        </p:txBody>
      </p:sp>
      <p:sp>
        <p:nvSpPr>
          <p:cNvPr id="4" name="Content Placeholder 3"/>
          <p:cNvSpPr>
            <a:spLocks noGrp="1"/>
          </p:cNvSpPr>
          <p:nvPr>
            <p:ph sz="quarter" idx="13"/>
          </p:nvPr>
        </p:nvSpPr>
        <p:spPr>
          <a:xfrm>
            <a:off x="530087" y="1171945"/>
            <a:ext cx="10928488" cy="4163453"/>
          </a:xfrm>
        </p:spPr>
        <p:txBody>
          <a:bodyPr/>
          <a:lstStyle/>
          <a:p>
            <a:pPr marL="0" indent="0">
              <a:buNone/>
            </a:pPr>
            <a:r>
              <a:rPr lang="en-NZ" sz="2400" dirty="0" smtClean="0"/>
              <a:t>Imagine the New Zealand deployment in </a:t>
            </a:r>
            <a:r>
              <a:rPr lang="en-NZ" sz="2400" dirty="0" err="1" smtClean="0"/>
              <a:t>Bamyan</a:t>
            </a:r>
            <a:r>
              <a:rPr lang="en-NZ" sz="2400" dirty="0" smtClean="0"/>
              <a:t> Province after a long period of comparative peace has been the subject of violent attacks by insurgents through Improvised Explosive Devices, rocket-propelled grenades and shootings. Casualties have resulted. It is decided that the security situation has deteriorated, and action needs to be taken to restore order so as to provide some tranquillity for the local population and protection for the deployment.</a:t>
            </a:r>
          </a:p>
          <a:p>
            <a:pPr marL="0" indent="0">
              <a:buNone/>
            </a:pPr>
            <a:r>
              <a:rPr lang="en-NZ" sz="2400" dirty="0" smtClean="0"/>
              <a:t>Assume there is intelligence available as to the identity of the leaders of the insurgents who have conducted the attacks and the fact that they are planning to carry out further attacks.</a:t>
            </a:r>
          </a:p>
          <a:p>
            <a:pPr marL="0" indent="0">
              <a:buNone/>
            </a:pPr>
            <a:r>
              <a:rPr lang="en-NZ" sz="2400" dirty="0" smtClean="0"/>
              <a:t>Assume further that it is decided that the identified insurgents should be placed on the JPEL and that operations should be mounted to kill or capture them whenever the opportunity arises.</a:t>
            </a:r>
            <a:endParaRPr lang="en-NZ" sz="2400" dirty="0"/>
          </a:p>
        </p:txBody>
      </p:sp>
      <p:sp>
        <p:nvSpPr>
          <p:cNvPr id="5" name="Content Placeholder 2"/>
          <p:cNvSpPr>
            <a:spLocks noGrp="1"/>
          </p:cNvSpPr>
          <p:nvPr>
            <p:ph sz="quarter" idx="12"/>
          </p:nvPr>
        </p:nvSpPr>
        <p:spPr>
          <a:xfrm>
            <a:off x="5354365" y="6065240"/>
            <a:ext cx="1483270" cy="468531"/>
          </a:xfrm>
        </p:spPr>
        <p:txBody>
          <a:bodyPr/>
          <a:lstStyle/>
          <a:p>
            <a:r>
              <a:rPr lang="en-NZ" dirty="0" smtClean="0"/>
              <a:t>UNCLASSIFIED </a:t>
            </a:r>
            <a:endParaRPr lang="en-NZ" dirty="0"/>
          </a:p>
        </p:txBody>
      </p:sp>
    </p:spTree>
    <p:extLst>
      <p:ext uri="{BB962C8B-B14F-4D97-AF65-F5344CB8AC3E}">
        <p14:creationId xmlns:p14="http://schemas.microsoft.com/office/powerpoint/2010/main" val="34880440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0383520" y="5750560"/>
            <a:ext cx="1534160" cy="782320"/>
          </a:xfrm>
          <a:prstGeom prst="rect">
            <a:avLst/>
          </a:prstGeom>
          <a:solidFill>
            <a:schemeClr val="tx1"/>
          </a:solidFill>
        </p:spPr>
        <p:txBody>
          <a:bodyPr vert="horz" wrap="square" lIns="91440" tIns="45720" rIns="91440" bIns="45720" rtlCol="0" anchor="t" anchorCtr="0">
            <a:normAutofit fontScale="92500" lnSpcReduction="10000"/>
          </a:bodyPr>
          <a:lstStyle/>
          <a:p>
            <a:endParaRPr lang="en-NZ" sz="5400" b="0" dirty="0" smtClean="0">
              <a:solidFill>
                <a:srgbClr val="FEE050"/>
              </a:solidFill>
            </a:endParaRPr>
          </a:p>
        </p:txBody>
      </p:sp>
    </p:spTree>
    <p:extLst>
      <p:ext uri="{BB962C8B-B14F-4D97-AF65-F5344CB8AC3E}">
        <p14:creationId xmlns:p14="http://schemas.microsoft.com/office/powerpoint/2010/main" val="402140614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2"/>
          </p:nvPr>
        </p:nvSpPr>
        <p:spPr/>
        <p:txBody>
          <a:bodyPr/>
          <a:lstStyle/>
          <a:p>
            <a:endParaRPr lang="en-NZ"/>
          </a:p>
        </p:txBody>
      </p:sp>
      <p:pic>
        <p:nvPicPr>
          <p:cNvPr id="5" name="Picture 4"/>
          <p:cNvPicPr>
            <a:picLocks noChangeAspect="1"/>
          </p:cNvPicPr>
          <p:nvPr/>
        </p:nvPicPr>
        <p:blipFill>
          <a:blip r:embed="rId3"/>
          <a:stretch>
            <a:fillRect/>
          </a:stretch>
        </p:blipFill>
        <p:spPr>
          <a:xfrm>
            <a:off x="0" y="0"/>
            <a:ext cx="12191999" cy="6858000"/>
          </a:xfrm>
          <a:prstGeom prst="rect">
            <a:avLst/>
          </a:prstGeom>
        </p:spPr>
      </p:pic>
    </p:spTree>
    <p:extLst>
      <p:ext uri="{BB962C8B-B14F-4D97-AF65-F5344CB8AC3E}">
        <p14:creationId xmlns:p14="http://schemas.microsoft.com/office/powerpoint/2010/main" val="31833838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2"/>
          </p:nvPr>
        </p:nvSpPr>
        <p:spPr/>
        <p:txBody>
          <a:bodyPr/>
          <a:lstStyle/>
          <a:p>
            <a:endParaRPr lang="en-NZ"/>
          </a:p>
        </p:txBody>
      </p:sp>
      <p:pic>
        <p:nvPicPr>
          <p:cNvPr id="5" name="Picture 4"/>
          <p:cNvPicPr>
            <a:picLocks noChangeAspect="1"/>
          </p:cNvPicPr>
          <p:nvPr/>
        </p:nvPicPr>
        <p:blipFill>
          <a:blip r:embed="rId3"/>
          <a:stretch>
            <a:fillRect/>
          </a:stretch>
        </p:blipFill>
        <p:spPr>
          <a:xfrm>
            <a:off x="0" y="-65314"/>
            <a:ext cx="12192000" cy="6923314"/>
          </a:xfrm>
          <a:prstGeom prst="rect">
            <a:avLst/>
          </a:prstGeom>
        </p:spPr>
      </p:pic>
    </p:spTree>
    <p:extLst>
      <p:ext uri="{BB962C8B-B14F-4D97-AF65-F5344CB8AC3E}">
        <p14:creationId xmlns:p14="http://schemas.microsoft.com/office/powerpoint/2010/main" val="16007241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2"/>
          </p:nvPr>
        </p:nvSpPr>
        <p:spPr/>
        <p:txBody>
          <a:bodyPr/>
          <a:lstStyle/>
          <a:p>
            <a:endParaRPr lang="en-NZ"/>
          </a:p>
        </p:txBody>
      </p:sp>
      <p:pic>
        <p:nvPicPr>
          <p:cNvPr id="5" name="Picture 4"/>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1030706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531673" y="326168"/>
            <a:ext cx="11047414" cy="690412"/>
          </a:xfrm>
        </p:spPr>
        <p:txBody>
          <a:bodyPr/>
          <a:lstStyle/>
          <a:p>
            <a:r>
              <a:rPr lang="en-NZ" dirty="0" smtClean="0">
                <a:latin typeface="Arial" panose="020B0604020202020204" pitchFamily="34" charset="0"/>
                <a:cs typeface="Arial" panose="020B0604020202020204" pitchFamily="34" charset="0"/>
              </a:rPr>
              <a:t>JPEL</a:t>
            </a:r>
            <a:endParaRPr lang="en-NZ" dirty="0">
              <a:latin typeface="Arial" panose="020B0604020202020204" pitchFamily="34" charset="0"/>
              <a:cs typeface="Arial" panose="020B0604020202020204" pitchFamily="34" charset="0"/>
            </a:endParaRPr>
          </a:p>
        </p:txBody>
      </p:sp>
      <p:sp>
        <p:nvSpPr>
          <p:cNvPr id="3" name="Content Placeholder 2"/>
          <p:cNvSpPr>
            <a:spLocks noGrp="1"/>
          </p:cNvSpPr>
          <p:nvPr>
            <p:ph sz="quarter" idx="12"/>
          </p:nvPr>
        </p:nvSpPr>
        <p:spPr/>
        <p:txBody>
          <a:bodyPr/>
          <a:lstStyle/>
          <a:p>
            <a:r>
              <a:rPr lang="en-NZ" dirty="0" smtClean="0"/>
              <a:t>UNCLASSIFIED </a:t>
            </a:r>
            <a:endParaRPr lang="en-NZ" dirty="0"/>
          </a:p>
        </p:txBody>
      </p:sp>
      <p:sp>
        <p:nvSpPr>
          <p:cNvPr id="5" name="Content Placeholder 1"/>
          <p:cNvSpPr>
            <a:spLocks noGrp="1"/>
          </p:cNvSpPr>
          <p:nvPr>
            <p:ph sz="quarter" idx="13"/>
          </p:nvPr>
        </p:nvSpPr>
        <p:spPr bwMode="auto">
          <a:xfrm>
            <a:off x="530087" y="1219200"/>
            <a:ext cx="11049000" cy="411619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lgn="just">
              <a:buNone/>
            </a:pPr>
            <a:r>
              <a:rPr lang="en-NZ" sz="2400" i="1" dirty="0" smtClean="0"/>
              <a:t>“</a:t>
            </a:r>
            <a:r>
              <a:rPr lang="en-NZ" sz="2400" i="1" dirty="0"/>
              <a:t>a process, through which military commands and staff seek to </a:t>
            </a:r>
            <a:r>
              <a:rPr lang="en-NZ" sz="2400" b="1" i="1" dirty="0"/>
              <a:t>prioritise their efforts and resources</a:t>
            </a:r>
            <a:r>
              <a:rPr lang="en-NZ" sz="2400" i="1" dirty="0"/>
              <a:t>…in a dynamic and fluid environment like Afghanistan </a:t>
            </a:r>
            <a:r>
              <a:rPr lang="en-NZ" sz="2400" b="1" i="1" dirty="0"/>
              <a:t>it assisted in giving order, rigour and process to what a force was using scarce military resources for</a:t>
            </a:r>
            <a:r>
              <a:rPr lang="en-NZ" sz="2400" i="1" dirty="0"/>
              <a:t>…The process underpinning the JPEL sought to assign the right asset to the right target at the right time. It also </a:t>
            </a:r>
            <a:r>
              <a:rPr lang="en-NZ" sz="2400" b="1" i="1" dirty="0"/>
              <a:t>sought to ensure that those persons or capabilities or targets presented on the JPEL were legitimate and lawful targets in accordance with all ROE and informed legal advice.</a:t>
            </a:r>
            <a:r>
              <a:rPr lang="en-NZ" sz="2400" i="1" dirty="0"/>
              <a:t>  This includes ensuring that this form of targeting did not violate the Laws of Armed Conflict…From a national perspective the JPEL and other formal targeting processes used by ISAF </a:t>
            </a:r>
            <a:r>
              <a:rPr lang="en-NZ" sz="2400" b="1" i="1" dirty="0"/>
              <a:t>gave a degree of assurance</a:t>
            </a:r>
            <a:r>
              <a:rPr lang="en-NZ" sz="2400" i="1" dirty="0"/>
              <a:t>”.</a:t>
            </a:r>
            <a:r>
              <a:rPr lang="en-NZ" sz="2400" baseline="30000" dirty="0"/>
              <a:t> </a:t>
            </a:r>
            <a:endParaRPr lang="en-NZ" sz="2400" dirty="0"/>
          </a:p>
          <a:p>
            <a:pPr marL="457200" lvl="1" indent="0">
              <a:buNone/>
            </a:pPr>
            <a:endParaRPr lang="en-NZ" altLang="en-US" dirty="0" smtClean="0">
              <a:latin typeface="Arial" panose="020B0604020202020204" pitchFamily="34" charset="0"/>
              <a:cs typeface="Arial" panose="020B0604020202020204" pitchFamily="34" charset="0"/>
            </a:endParaRPr>
          </a:p>
          <a:p>
            <a:pPr marL="914400" lvl="2" indent="0">
              <a:buNone/>
            </a:pPr>
            <a:r>
              <a:rPr lang="en-NZ" altLang="en-US" dirty="0">
                <a:latin typeface="Arial" panose="020B0604020202020204" pitchFamily="34" charset="0"/>
                <a:cs typeface="Arial" panose="020B0604020202020204" pitchFamily="34" charset="0"/>
              </a:rPr>
              <a:t>- </a:t>
            </a:r>
            <a:r>
              <a:rPr lang="en-NZ" altLang="en-US" dirty="0" smtClean="0">
                <a:latin typeface="Arial" panose="020B0604020202020204" pitchFamily="34" charset="0"/>
                <a:cs typeface="Arial" panose="020B0604020202020204" pitchFamily="34" charset="0"/>
              </a:rPr>
              <a:t>	Sir </a:t>
            </a:r>
            <a:r>
              <a:rPr lang="en-NZ" altLang="en-US" dirty="0">
                <a:latin typeface="Arial" panose="020B0604020202020204" pitchFamily="34" charset="0"/>
                <a:cs typeface="Arial" panose="020B0604020202020204" pitchFamily="34" charset="0"/>
              </a:rPr>
              <a:t>Angus Houston, </a:t>
            </a:r>
            <a:r>
              <a:rPr lang="en-NZ" altLang="en-US" dirty="0" smtClean="0">
                <a:latin typeface="Arial" panose="020B0604020202020204" pitchFamily="34" charset="0"/>
                <a:cs typeface="Arial" panose="020B0604020202020204" pitchFamily="34" charset="0"/>
              </a:rPr>
              <a:t>former Chief of the Defence Force of Australia, Presentation 	to Operation Burnham Inquiry, Module 1 	hearing, 4 April 2019.</a:t>
            </a:r>
            <a:endParaRPr lang="en-NZ" altLang="en-US" dirty="0">
              <a:latin typeface="Arial" panose="020B0604020202020204" pitchFamily="34" charset="0"/>
              <a:cs typeface="Arial" panose="020B0604020202020204" pitchFamily="34" charset="0"/>
            </a:endParaRPr>
          </a:p>
          <a:p>
            <a:pPr marL="914400" lvl="2" indent="0">
              <a:buNone/>
            </a:pPr>
            <a:endParaRPr lang="en-NZ" altLang="en-US"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841341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531673" y="326168"/>
            <a:ext cx="11047414" cy="690412"/>
          </a:xfrm>
        </p:spPr>
        <p:txBody>
          <a:bodyPr/>
          <a:lstStyle/>
          <a:p>
            <a:r>
              <a:rPr lang="en-NZ" dirty="0" smtClean="0">
                <a:latin typeface="Arial" panose="020B0604020202020204" pitchFamily="34" charset="0"/>
                <a:cs typeface="Arial" panose="020B0604020202020204" pitchFamily="34" charset="0"/>
              </a:rPr>
              <a:t>Roadmap of presentation</a:t>
            </a:r>
            <a:endParaRPr lang="en-NZ" dirty="0">
              <a:latin typeface="Arial" panose="020B0604020202020204" pitchFamily="34" charset="0"/>
              <a:cs typeface="Arial" panose="020B0604020202020204" pitchFamily="34" charset="0"/>
            </a:endParaRPr>
          </a:p>
        </p:txBody>
      </p:sp>
      <p:sp>
        <p:nvSpPr>
          <p:cNvPr id="3" name="Content Placeholder 2"/>
          <p:cNvSpPr>
            <a:spLocks noGrp="1"/>
          </p:cNvSpPr>
          <p:nvPr>
            <p:ph sz="quarter" idx="12"/>
          </p:nvPr>
        </p:nvSpPr>
        <p:spPr/>
        <p:txBody>
          <a:bodyPr/>
          <a:lstStyle/>
          <a:p>
            <a:r>
              <a:rPr lang="en-NZ" dirty="0" smtClean="0"/>
              <a:t>UNCLASSIFIED </a:t>
            </a:r>
            <a:endParaRPr lang="en-NZ" dirty="0"/>
          </a:p>
        </p:txBody>
      </p:sp>
      <p:sp>
        <p:nvSpPr>
          <p:cNvPr id="5" name="Content Placeholder 1"/>
          <p:cNvSpPr>
            <a:spLocks noGrp="1"/>
          </p:cNvSpPr>
          <p:nvPr>
            <p:ph sz="quarter" idx="13"/>
          </p:nvPr>
        </p:nvSpPr>
        <p:spPr bwMode="auto">
          <a:xfrm>
            <a:off x="530087" y="1089061"/>
            <a:ext cx="11049000" cy="42463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1"/>
            <a:endParaRPr lang="en-NZ" sz="3200" dirty="0" smtClean="0"/>
          </a:p>
          <a:p>
            <a:pPr lvl="1"/>
            <a:r>
              <a:rPr lang="en-NZ" sz="3200" dirty="0"/>
              <a:t>T</a:t>
            </a:r>
            <a:r>
              <a:rPr lang="en-NZ" sz="3200" dirty="0" smtClean="0"/>
              <a:t>he </a:t>
            </a:r>
            <a:r>
              <a:rPr lang="en-NZ" sz="3200" dirty="0"/>
              <a:t>specific legal principles relevant to targeting and the JPEL process, and the concept of </a:t>
            </a:r>
            <a:r>
              <a:rPr lang="en-NZ" sz="3200" dirty="0" smtClean="0"/>
              <a:t>direct participation in hostilities (DPH).</a:t>
            </a:r>
          </a:p>
          <a:p>
            <a:pPr marL="457200" lvl="1" indent="0">
              <a:buNone/>
            </a:pPr>
            <a:endParaRPr lang="en-NZ" sz="3200" dirty="0"/>
          </a:p>
          <a:p>
            <a:pPr lvl="1"/>
            <a:r>
              <a:rPr lang="en-NZ" sz="3200" dirty="0"/>
              <a:t>T</a:t>
            </a:r>
            <a:r>
              <a:rPr lang="en-NZ" sz="3200" dirty="0" smtClean="0"/>
              <a:t>he </a:t>
            </a:r>
            <a:r>
              <a:rPr lang="en-NZ" sz="3200" dirty="0"/>
              <a:t>process by which individuals</a:t>
            </a:r>
            <a:r>
              <a:rPr lang="en-NZ" sz="3200" b="1" dirty="0"/>
              <a:t> </a:t>
            </a:r>
            <a:r>
              <a:rPr lang="en-NZ" sz="3200" dirty="0"/>
              <a:t>were placed on and kept on the JPEL; and how it applied in practice, including safeguards, training, and Afghan involvement.</a:t>
            </a:r>
          </a:p>
          <a:p>
            <a:pPr marL="0" indent="0">
              <a:buNone/>
            </a:pPr>
            <a:endParaRPr lang="en-NZ" altLang="en-US" dirty="0">
              <a:latin typeface="Arial" panose="020B0604020202020204" pitchFamily="34" charset="0"/>
              <a:cs typeface="Arial" panose="020B0604020202020204" pitchFamily="34" charset="0"/>
            </a:endParaRPr>
          </a:p>
          <a:p>
            <a:pPr marL="914400" lvl="2" indent="0">
              <a:buNone/>
            </a:pPr>
            <a:endParaRPr lang="en-NZ" altLang="en-US"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437021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0383520" y="5750560"/>
            <a:ext cx="1534160" cy="782320"/>
          </a:xfrm>
          <a:prstGeom prst="rect">
            <a:avLst/>
          </a:prstGeom>
          <a:solidFill>
            <a:schemeClr val="tx1"/>
          </a:solidFill>
        </p:spPr>
        <p:txBody>
          <a:bodyPr vert="horz" wrap="square" lIns="91440" tIns="45720" rIns="91440" bIns="45720" rtlCol="0" anchor="t" anchorCtr="0">
            <a:normAutofit fontScale="92500" lnSpcReduction="10000"/>
          </a:bodyPr>
          <a:lstStyle/>
          <a:p>
            <a:endParaRPr lang="en-NZ" sz="5400" b="0" dirty="0" smtClean="0">
              <a:solidFill>
                <a:srgbClr val="FEE050"/>
              </a:solidFill>
            </a:endParaRPr>
          </a:p>
        </p:txBody>
      </p:sp>
    </p:spTree>
    <p:extLst>
      <p:ext uri="{BB962C8B-B14F-4D97-AF65-F5344CB8AC3E}">
        <p14:creationId xmlns:p14="http://schemas.microsoft.com/office/powerpoint/2010/main" val="272900999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2"/>
          </p:nvPr>
        </p:nvSpPr>
        <p:spPr/>
        <p:txBody>
          <a:bodyPr/>
          <a:lstStyle/>
          <a:p>
            <a:r>
              <a:rPr lang="en-NZ" dirty="0" smtClean="0"/>
              <a:t>UNCLASSIFIED </a:t>
            </a:r>
            <a:endParaRPr lang="en-NZ" dirty="0"/>
          </a:p>
        </p:txBody>
      </p:sp>
      <p:sp>
        <p:nvSpPr>
          <p:cNvPr id="5" name="Content Placeholder 1"/>
          <p:cNvSpPr>
            <a:spLocks noGrp="1"/>
          </p:cNvSpPr>
          <p:nvPr>
            <p:ph sz="quarter" idx="13"/>
          </p:nvPr>
        </p:nvSpPr>
        <p:spPr bwMode="auto">
          <a:xfrm>
            <a:off x="530087" y="1089061"/>
            <a:ext cx="11049000" cy="42463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buNone/>
            </a:pPr>
            <a:endParaRPr lang="en-NZ" altLang="en-US" dirty="0" smtClean="0">
              <a:latin typeface="Arial" panose="020B0604020202020204" pitchFamily="34" charset="0"/>
              <a:cs typeface="Arial" panose="020B0604020202020204" pitchFamily="34" charset="0"/>
            </a:endParaRPr>
          </a:p>
          <a:p>
            <a:pPr>
              <a:buFont typeface="Wingdings" panose="05000000000000000000" pitchFamily="2" charset="2"/>
              <a:buChar char="§"/>
            </a:pPr>
            <a:endParaRPr lang="en-NZ" altLang="en-US" dirty="0" smtClean="0">
              <a:latin typeface="Arial" panose="020B0604020202020204" pitchFamily="34" charset="0"/>
              <a:cs typeface="Arial" panose="020B0604020202020204" pitchFamily="34" charset="0"/>
            </a:endParaRPr>
          </a:p>
          <a:p>
            <a:pPr marL="0" indent="0">
              <a:buNone/>
            </a:pPr>
            <a:endParaRPr lang="en-NZ" altLang="en-US" dirty="0">
              <a:latin typeface="Arial" panose="020B0604020202020204" pitchFamily="34" charset="0"/>
              <a:cs typeface="Arial" panose="020B0604020202020204" pitchFamily="34" charset="0"/>
            </a:endParaRPr>
          </a:p>
          <a:p>
            <a:pPr marL="914400" lvl="2" indent="0">
              <a:buNone/>
            </a:pPr>
            <a:endParaRPr lang="en-NZ" altLang="en-US" dirty="0" smtClean="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3"/>
          <a:stretch>
            <a:fillRect/>
          </a:stretch>
        </p:blipFill>
        <p:spPr>
          <a:xfrm>
            <a:off x="0" y="158620"/>
            <a:ext cx="12192000" cy="6699379"/>
          </a:xfrm>
          <a:prstGeom prst="rect">
            <a:avLst/>
          </a:prstGeom>
        </p:spPr>
      </p:pic>
    </p:spTree>
    <p:extLst>
      <p:ext uri="{BB962C8B-B14F-4D97-AF65-F5344CB8AC3E}">
        <p14:creationId xmlns:p14="http://schemas.microsoft.com/office/powerpoint/2010/main" val="29442407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2"/>
          </p:nvPr>
        </p:nvSpPr>
        <p:spPr/>
        <p:txBody>
          <a:bodyPr/>
          <a:lstStyle/>
          <a:p>
            <a:endParaRPr lang="en-NZ"/>
          </a:p>
        </p:txBody>
      </p:sp>
      <p:pic>
        <p:nvPicPr>
          <p:cNvPr id="5" name="Picture 4"/>
          <p:cNvPicPr>
            <a:picLocks noChangeAspect="1"/>
          </p:cNvPicPr>
          <p:nvPr/>
        </p:nvPicPr>
        <p:blipFill>
          <a:blip r:embed="rId3"/>
          <a:stretch>
            <a:fillRect/>
          </a:stretch>
        </p:blipFill>
        <p:spPr>
          <a:xfrm>
            <a:off x="0" y="0"/>
            <a:ext cx="12191999" cy="6858000"/>
          </a:xfrm>
          <a:prstGeom prst="rect">
            <a:avLst/>
          </a:prstGeom>
        </p:spPr>
      </p:pic>
    </p:spTree>
    <p:extLst>
      <p:ext uri="{BB962C8B-B14F-4D97-AF65-F5344CB8AC3E}">
        <p14:creationId xmlns:p14="http://schemas.microsoft.com/office/powerpoint/2010/main" val="23423342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2"/>
          </p:nvPr>
        </p:nvSpPr>
        <p:spPr/>
        <p:txBody>
          <a:bodyPr/>
          <a:lstStyle/>
          <a:p>
            <a:endParaRPr lang="en-NZ"/>
          </a:p>
        </p:txBody>
      </p:sp>
      <p:pic>
        <p:nvPicPr>
          <p:cNvPr id="7" name="Picture 6"/>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2653696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0383520" y="5750560"/>
            <a:ext cx="1534160" cy="782320"/>
          </a:xfrm>
          <a:prstGeom prst="rect">
            <a:avLst/>
          </a:prstGeom>
          <a:solidFill>
            <a:schemeClr val="tx1"/>
          </a:solidFill>
        </p:spPr>
        <p:txBody>
          <a:bodyPr vert="horz" wrap="square" lIns="91440" tIns="45720" rIns="91440" bIns="45720" rtlCol="0" anchor="t" anchorCtr="0">
            <a:normAutofit fontScale="92500" lnSpcReduction="10000"/>
          </a:bodyPr>
          <a:lstStyle/>
          <a:p>
            <a:endParaRPr lang="en-NZ" sz="5400" b="0" dirty="0" smtClean="0">
              <a:solidFill>
                <a:srgbClr val="FEE050"/>
              </a:solidFill>
            </a:endParaRPr>
          </a:p>
        </p:txBody>
      </p:sp>
    </p:spTree>
    <p:extLst>
      <p:ext uri="{BB962C8B-B14F-4D97-AF65-F5344CB8AC3E}">
        <p14:creationId xmlns:p14="http://schemas.microsoft.com/office/powerpoint/2010/main" val="45533933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1809756" y="170960"/>
            <a:ext cx="11047414" cy="624113"/>
          </a:xfrm>
        </p:spPr>
        <p:txBody>
          <a:bodyPr/>
          <a:lstStyle/>
          <a:p>
            <a:r>
              <a:rPr lang="en-NZ" dirty="0"/>
              <a:t>ROE </a:t>
            </a:r>
            <a:r>
              <a:rPr lang="en-NZ" dirty="0" smtClean="0"/>
              <a:t>training </a:t>
            </a:r>
            <a:r>
              <a:rPr lang="en-NZ" dirty="0"/>
              <a:t>e</a:t>
            </a:r>
            <a:r>
              <a:rPr lang="en-NZ" dirty="0" smtClean="0"/>
              <a:t>xample</a:t>
            </a:r>
            <a:endParaRPr lang="en-NZ" dirty="0"/>
          </a:p>
        </p:txBody>
      </p:sp>
      <p:pic>
        <p:nvPicPr>
          <p:cNvPr id="5" name="Content Placeholder 4"/>
          <p:cNvPicPr>
            <a:picLocks noGrp="1" noChangeAspect="1"/>
          </p:cNvPicPr>
          <p:nvPr>
            <p:ph sz="quarter" idx="13"/>
          </p:nvPr>
        </p:nvPicPr>
        <p:blipFill>
          <a:blip r:embed="rId3"/>
          <a:stretch>
            <a:fillRect/>
          </a:stretch>
        </p:blipFill>
        <p:spPr>
          <a:xfrm>
            <a:off x="1318920" y="795073"/>
            <a:ext cx="9071987" cy="4816018"/>
          </a:xfrm>
          <a:prstGeom prst="rect">
            <a:avLst/>
          </a:prstGeom>
        </p:spPr>
      </p:pic>
    </p:spTree>
    <p:extLst>
      <p:ext uri="{BB962C8B-B14F-4D97-AF65-F5344CB8AC3E}">
        <p14:creationId xmlns:p14="http://schemas.microsoft.com/office/powerpoint/2010/main" val="142215870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chor="t" anchorCtr="0">
        <a:normAutofit lnSpcReduction="10000"/>
      </a:bodyPr>
      <a:lstStyle>
        <a:defPPr>
          <a:defRPr sz="5400" b="0" dirty="0" smtClean="0">
            <a:solidFill>
              <a:srgbClr val="FEE050"/>
            </a:solidFill>
          </a:defRPr>
        </a:defPPr>
      </a:lstStyle>
    </a:tx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PowerPoint Presentation" ma:contentTypeID="0x01010012D31AA65C56464F97B151C42AFFF6A500E52E992FAEDE4E41B5F8D3D751F2BAAF00D3B25F420A1C534688DA90CD1B952693" ma:contentTypeVersion="7" ma:contentTypeDescription="" ma:contentTypeScope="" ma:versionID="4106dbd617346b87810a9d57b774e931">
  <xsd:schema xmlns:xsd="http://www.w3.org/2001/XMLSchema" xmlns:xs="http://www.w3.org/2001/XMLSchema" xmlns:p="http://schemas.microsoft.com/office/2006/metadata/properties" xmlns:ns2="89a3fc5b-f066-441e-a0be-99edcf3b15ab" xmlns:ns3="8a5eb513-7d05-4e86-a948-cbd928bf5ca0" xmlns:ns5="9fec1ea8-84bd-4faa-aada-4dc9f47f9ca5" targetNamespace="http://schemas.microsoft.com/office/2006/metadata/properties" ma:root="true" ma:fieldsID="8b73bf362bf460f7839ef2a9b4c2bbc0" ns2:_="" ns3:_="" ns5:_="">
    <xsd:import namespace="89a3fc5b-f066-441e-a0be-99edcf3b15ab"/>
    <xsd:import namespace="8a5eb513-7d05-4e86-a948-cbd928bf5ca0"/>
    <xsd:import namespace="9fec1ea8-84bd-4faa-aada-4dc9f47f9ca5"/>
    <xsd:element name="properties">
      <xsd:complexType>
        <xsd:sequence>
          <xsd:element name="documentManagement">
            <xsd:complexType>
              <xsd:all>
                <xsd:element ref="ns2:NZDFStatus" minOccurs="0"/>
                <xsd:element ref="ns2:NzdfDescription" minOccurs="0"/>
                <xsd:element ref="ns2:RecordNumber" minOccurs="0"/>
                <xsd:element ref="ns3:TaxCatchAll" minOccurs="0"/>
                <xsd:element ref="ns5:d5843fc9c17242c39bccf27144f0d08e" minOccurs="0"/>
                <xsd:element ref="ns5:o1ff3008d8ee495492ebd16c935446d3"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9a3fc5b-f066-441e-a0be-99edcf3b15ab" elementFormDefault="qualified">
    <xsd:import namespace="http://schemas.microsoft.com/office/2006/documentManagement/types"/>
    <xsd:import namespace="http://schemas.microsoft.com/office/infopath/2007/PartnerControls"/>
    <xsd:element name="NZDFStatus" ma:index="8" nillable="true" ma:displayName="Status" ma:default="Draft" ma:format="Dropdown" ma:internalName="NZDFStatus">
      <xsd:simpleType>
        <xsd:restriction base="dms:Choice">
          <xsd:enumeration value="Draft"/>
          <xsd:enumeration value="Final"/>
        </xsd:restriction>
      </xsd:simpleType>
    </xsd:element>
    <xsd:element name="NzdfDescription" ma:index="9" nillable="true" ma:displayName="Description" ma:internalName="NzdfDescription">
      <xsd:simpleType>
        <xsd:restriction base="dms:Note">
          <xsd:maxLength value="255"/>
        </xsd:restriction>
      </xsd:simpleType>
    </xsd:element>
    <xsd:element name="RecordNumber" ma:index="10" nillable="true" ma:displayName="Record Number" ma:description="The unique Identifier of the item" ma:internalName="RecordNumber">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a5eb513-7d05-4e86-a948-cbd928bf5ca0" elementFormDefault="qualified">
    <xsd:import namespace="http://schemas.microsoft.com/office/2006/documentManagement/types"/>
    <xsd:import namespace="http://schemas.microsoft.com/office/infopath/2007/PartnerControls"/>
    <xsd:element name="TaxCatchAll" ma:index="11" nillable="true" ma:displayName="Taxonomy Catch All Column" ma:hidden="true" ma:list="{93d57d19-d88d-4a2a-bbbc-a0e6e969d49a}" ma:internalName="TaxCatchAll" ma:showField="CatchAllData" ma:web="8a5eb513-7d05-4e86-a948-cbd928bf5ca0">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9fec1ea8-84bd-4faa-aada-4dc9f47f9ca5" elementFormDefault="qualified">
    <xsd:import namespace="http://schemas.microsoft.com/office/2006/documentManagement/types"/>
    <xsd:import namespace="http://schemas.microsoft.com/office/infopath/2007/PartnerControls"/>
    <xsd:element name="d5843fc9c17242c39bccf27144f0d08e" ma:index="13" nillable="true" ma:taxonomy="true" ma:internalName="d5843fc9c17242c39bccf27144f0d08e" ma:taxonomyFieldName="BusinessActivity" ma:displayName="Business Activity" ma:default="6;#External Inquiries and Reviews|307143f7-6138-440e-8308-85ddc2e7ea5e" ma:fieldId="{d5843fc9-c172-42c3-9bcc-f27144f0d08e}" ma:sspId="9c645de2-618a-4d87-87fd-b9156f88ac07" ma:termSetId="d7fc326e-82c2-407a-9e72-a4bd4053d20c" ma:anchorId="00000000-0000-0000-0000-000000000000" ma:open="false" ma:isKeyword="false">
      <xsd:complexType>
        <xsd:sequence>
          <xsd:element ref="pc:Terms" minOccurs="0" maxOccurs="1"/>
        </xsd:sequence>
      </xsd:complexType>
    </xsd:element>
    <xsd:element name="o1ff3008d8ee495492ebd16c935446d3" ma:index="15" nillable="true" ma:taxonomy="true" ma:internalName="o1ff3008d8ee495492ebd16c935446d3" ma:taxonomyFieldName="SecurityClassification" ma:displayName="Security Classification" ma:default="4;#IN CONFIDENCE|f96db564-af88-4490-903f-962e18564172" ma:fieldId="{81ff3008-d8ee-4954-92eb-d16c935446d3}" ma:sspId="9c645de2-618a-4d87-87fd-b9156f88ac07" ma:termSetId="eed22b67-9820-493b-a3c7-4a4abfedf3a9" ma:anchorId="00000000-0000-0000-0000-000000000000" ma:open="fals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NzdfDescription xmlns="89a3fc5b-f066-441e-a0be-99edcf3b15ab" xsi:nil="true"/>
    <NZDFStatus xmlns="89a3fc5b-f066-441e-a0be-99edcf3b15ab">Draft</NZDFStatus>
    <RecordNumber xmlns="89a3fc5b-f066-441e-a0be-99edcf3b15ab">R0000701449</RecordNumber>
    <d5843fc9c17242c39bccf27144f0d08e xmlns="9fec1ea8-84bd-4faa-aada-4dc9f47f9ca5">
      <Terms xmlns="http://schemas.microsoft.com/office/infopath/2007/PartnerControls">
        <TermInfo xmlns="http://schemas.microsoft.com/office/infopath/2007/PartnerControls">
          <TermName xmlns="http://schemas.microsoft.com/office/infopath/2007/PartnerControls">Course Management and Administration</TermName>
          <TermId xmlns="http://schemas.microsoft.com/office/infopath/2007/PartnerControls">444b6ade-2d79-49c9-95f8-84dc3d16fff0</TermId>
        </TermInfo>
      </Terms>
    </d5843fc9c17242c39bccf27144f0d08e>
    <o1ff3008d8ee495492ebd16c935446d3 xmlns="9fec1ea8-84bd-4faa-aada-4dc9f47f9ca5">
      <Terms xmlns="http://schemas.microsoft.com/office/infopath/2007/PartnerControls">
        <TermInfo xmlns="http://schemas.microsoft.com/office/infopath/2007/PartnerControls">
          <TermName xmlns="http://schemas.microsoft.com/office/infopath/2007/PartnerControls">IN CONFIDENCE</TermName>
          <TermId xmlns="http://schemas.microsoft.com/office/infopath/2007/PartnerControls">f96db564-af88-4490-903f-962e18564172</TermId>
        </TermInfo>
      </Terms>
    </o1ff3008d8ee495492ebd16c935446d3>
    <TaxCatchAll xmlns="8a5eb513-7d05-4e86-a948-cbd928bf5ca0">
      <Value>4</Value>
      <Value>13</Value>
    </TaxCatchAll>
  </documentManagement>
</p:properties>
</file>

<file path=customXml/itemProps1.xml><?xml version="1.0" encoding="utf-8"?>
<ds:datastoreItem xmlns:ds="http://schemas.openxmlformats.org/officeDocument/2006/customXml" ds:itemID="{6C179C52-1CFA-492C-B2F2-80242AADBAB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9a3fc5b-f066-441e-a0be-99edcf3b15ab"/>
    <ds:schemaRef ds:uri="8a5eb513-7d05-4e86-a948-cbd928bf5ca0"/>
    <ds:schemaRef ds:uri="9fec1ea8-84bd-4faa-aada-4dc9f47f9ca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E1A5A9F-7124-405A-B379-C01EA63B183F}">
  <ds:schemaRefs>
    <ds:schemaRef ds:uri="http://schemas.microsoft.com/sharepoint/v3/contenttype/forms"/>
  </ds:schemaRefs>
</ds:datastoreItem>
</file>

<file path=customXml/itemProps3.xml><?xml version="1.0" encoding="utf-8"?>
<ds:datastoreItem xmlns:ds="http://schemas.openxmlformats.org/officeDocument/2006/customXml" ds:itemID="{B3BCC41B-5AC1-463A-8143-425BF2157698}">
  <ds:schemaRefs>
    <ds:schemaRef ds:uri="http://purl.org/dc/terms/"/>
    <ds:schemaRef ds:uri="http://www.w3.org/XML/1998/namespace"/>
    <ds:schemaRef ds:uri="http://schemas.openxmlformats.org/package/2006/metadata/core-properties"/>
    <ds:schemaRef ds:uri="http://schemas.microsoft.com/office/2006/metadata/properties"/>
    <ds:schemaRef ds:uri="http://schemas.microsoft.com/office/2006/documentManagement/types"/>
    <ds:schemaRef ds:uri="89a3fc5b-f066-441e-a0be-99edcf3b15ab"/>
    <ds:schemaRef ds:uri="8a5eb513-7d05-4e86-a948-cbd928bf5ca0"/>
    <ds:schemaRef ds:uri="http://purl.org/dc/elements/1.1/"/>
    <ds:schemaRef ds:uri="9fec1ea8-84bd-4faa-aada-4dc9f47f9ca5"/>
    <ds:schemaRef ds:uri="http://schemas.microsoft.com/office/infopath/2007/PartnerControls"/>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4075</TotalTime>
  <Words>644</Words>
  <Application>Microsoft Office PowerPoint</Application>
  <PresentationFormat>Custom</PresentationFormat>
  <Paragraphs>61</Paragraphs>
  <Slides>19</Slides>
  <Notes>19</Notes>
  <HiddenSlides>0</HiddenSlides>
  <MMClips>0</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New Zealand Defence Force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Coleman Peter, Mr</dc:creator>
  <cp:lastModifiedBy>OCDF.SIOSPT5</cp:lastModifiedBy>
  <cp:revision>247</cp:revision>
  <cp:lastPrinted>2017-11-26T03:20:25Z</cp:lastPrinted>
  <dcterms:created xsi:type="dcterms:W3CDTF">2017-11-14T03:11:02Z</dcterms:created>
  <dcterms:modified xsi:type="dcterms:W3CDTF">2019-07-25T23:01:19Z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0x01010012D31AA65C56464F97B151C42AFFF6A500E52E992FAEDE4E41B5F8D3D751F2BAAF00D3B25F420A1C534688DA90CD1B952693</vt:lpwstr>
  </property>
  <property fmtid="{D5CDD505-2E9C-101B-9397-08002B2CF9AE}" pid="3" name="BusinessActivity">
    <vt:lpwstr>13;#Course Management and Administration|444b6ade-2d79-49c9-95f8-84dc3d16fff0</vt:lpwstr>
  </property>
  <property fmtid="{D5CDD505-2E9C-101B-9397-08002B2CF9AE}" pid="4" name="SecurityClassification">
    <vt:lpwstr>4;#IN CONFIDENCE|f96db564-af88-4490-903f-962e18564172</vt:lpwstr>
  </property>
  <property fmtid="{D5CDD505-2E9C-101B-9397-08002B2CF9AE}" pid="5" name="RecordPoint_WorkflowType">
    <vt:lpwstr>ActiveSubmitStub</vt:lpwstr>
  </property>
  <property fmtid="{D5CDD505-2E9C-101B-9397-08002B2CF9AE}" pid="6" name="RecordPoint_ActiveItemSiteId">
    <vt:lpwstr>{869d4464-8088-4f25-bb2b-6e9bcc381eac}</vt:lpwstr>
  </property>
  <property fmtid="{D5CDD505-2E9C-101B-9397-08002B2CF9AE}" pid="7" name="RecordPoint_ActiveItemListId">
    <vt:lpwstr>{d98d9bdb-ab1e-45b8-9824-dfbd493611c1}</vt:lpwstr>
  </property>
  <property fmtid="{D5CDD505-2E9C-101B-9397-08002B2CF9AE}" pid="8" name="RecordPoint_ActiveItemUniqueId">
    <vt:lpwstr>{ee3e3f81-e479-4ffb-a8fd-da6e96b0c205}</vt:lpwstr>
  </property>
  <property fmtid="{D5CDD505-2E9C-101B-9397-08002B2CF9AE}" pid="9" name="RecordPoint_ActiveItemWebId">
    <vt:lpwstr>{9fec1ea8-84bd-4faa-aada-4dc9f47f9ca5}</vt:lpwstr>
  </property>
  <property fmtid="{D5CDD505-2E9C-101B-9397-08002B2CF9AE}" pid="10" name="RecordPoint_RecordNumberSubmitted">
    <vt:lpwstr>R0000701449</vt:lpwstr>
  </property>
  <property fmtid="{D5CDD505-2E9C-101B-9397-08002B2CF9AE}" pid="11" name="RecordPoint_SubmissionCompleted">
    <vt:lpwstr>2019-07-26T09:42:42.5600407+12:00</vt:lpwstr>
  </property>
  <property fmtid="{D5CDD505-2E9C-101B-9397-08002B2CF9AE}" pid="12" name="RecordPoint_SubmissionDate">
    <vt:lpwstr/>
  </property>
  <property fmtid="{D5CDD505-2E9C-101B-9397-08002B2CF9AE}" pid="13" name="RecordPoint_ActiveItemMoved">
    <vt:lpwstr/>
  </property>
  <property fmtid="{D5CDD505-2E9C-101B-9397-08002B2CF9AE}" pid="14" name="RecordPoint_RecordFormat">
    <vt:lpwstr/>
  </property>
</Properties>
</file>